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61" r:id="rId20"/>
    <p:sldId id="262" r:id="rId21"/>
    <p:sldId id="263" r:id="rId22"/>
    <p:sldId id="333" r:id="rId23"/>
    <p:sldId id="334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64" r:id="rId35"/>
    <p:sldId id="307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317" r:id="rId45"/>
    <p:sldId id="312" r:id="rId46"/>
    <p:sldId id="313" r:id="rId47"/>
    <p:sldId id="314" r:id="rId48"/>
    <p:sldId id="318" r:id="rId49"/>
    <p:sldId id="319" r:id="rId50"/>
    <p:sldId id="320" r:id="rId51"/>
    <p:sldId id="321" r:id="rId52"/>
    <p:sldId id="315" r:id="rId53"/>
    <p:sldId id="316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2" r:id="rId64"/>
    <p:sldId id="331" r:id="rId65"/>
    <p:sldId id="273" r:id="rId66"/>
    <p:sldId id="274" r:id="rId67"/>
    <p:sldId id="275" r:id="rId68"/>
    <p:sldId id="276" r:id="rId69"/>
    <p:sldId id="277" r:id="rId70"/>
    <p:sldId id="278" r:id="rId71"/>
    <p:sldId id="279" r:id="rId72"/>
    <p:sldId id="280" r:id="rId7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D3D"/>
    <a:srgbClr val="F5F5F5"/>
    <a:srgbClr val="59595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A3569-F9F0-40C8-9394-78B47A75C5EC}" type="datetimeFigureOut">
              <a:rPr lang="ko-KR" altLang="en-US" smtClean="0"/>
              <a:t>2022-06-19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54D8A-D4AA-4F59-9989-47CE38944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97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7.png"/><Relationship Id="rId7" Type="http://schemas.openxmlformats.org/officeDocument/2006/relationships/image" Target="../media/image7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74.png"/><Relationship Id="rId4" Type="http://schemas.openxmlformats.org/officeDocument/2006/relationships/image" Target="../media/image39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80.png"/><Relationship Id="rId4" Type="http://schemas.openxmlformats.org/officeDocument/2006/relationships/image" Target="../media/image38.png"/><Relationship Id="rId9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8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7.png"/><Relationship Id="rId7" Type="http://schemas.openxmlformats.org/officeDocument/2006/relationships/image" Target="../media/image8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7.png"/><Relationship Id="rId7" Type="http://schemas.openxmlformats.org/officeDocument/2006/relationships/image" Target="../media/image9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7.png"/><Relationship Id="rId7" Type="http://schemas.openxmlformats.org/officeDocument/2006/relationships/image" Target="../media/image9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7.png"/><Relationship Id="rId7" Type="http://schemas.openxmlformats.org/officeDocument/2006/relationships/image" Target="../media/image9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12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26.png"/><Relationship Id="rId15" Type="http://schemas.openxmlformats.org/officeDocument/2006/relationships/image" Target="../media/image121.png"/><Relationship Id="rId10" Type="http://schemas.openxmlformats.org/officeDocument/2006/relationships/image" Target="../media/image44.png"/><Relationship Id="rId19" Type="http://schemas.openxmlformats.org/officeDocument/2006/relationships/image" Target="../media/image125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1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12" Type="http://schemas.openxmlformats.org/officeDocument/2006/relationships/image" Target="../media/image1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38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6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39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27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38.png"/><Relationship Id="rId7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39.png"/><Relationship Id="rId10" Type="http://schemas.openxmlformats.org/officeDocument/2006/relationships/image" Target="../media/image155.png"/><Relationship Id="rId4" Type="http://schemas.openxmlformats.org/officeDocument/2006/relationships/image" Target="../media/image27.png"/><Relationship Id="rId9" Type="http://schemas.openxmlformats.org/officeDocument/2006/relationships/image" Target="../media/image1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8.png"/><Relationship Id="rId7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39.png"/><Relationship Id="rId10" Type="http://schemas.openxmlformats.org/officeDocument/2006/relationships/image" Target="../media/image161.png"/><Relationship Id="rId4" Type="http://schemas.openxmlformats.org/officeDocument/2006/relationships/image" Target="../media/image27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69.png"/><Relationship Id="rId5" Type="http://schemas.openxmlformats.org/officeDocument/2006/relationships/image" Target="../media/image27.png"/><Relationship Id="rId10" Type="http://schemas.openxmlformats.org/officeDocument/2006/relationships/image" Target="../media/image168.png"/><Relationship Id="rId4" Type="http://schemas.openxmlformats.org/officeDocument/2006/relationships/image" Target="../media/image38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7.png"/><Relationship Id="rId7" Type="http://schemas.openxmlformats.org/officeDocument/2006/relationships/image" Target="../media/image1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77.png"/><Relationship Id="rId5" Type="http://schemas.openxmlformats.org/officeDocument/2006/relationships/image" Target="../media/image165.png"/><Relationship Id="rId10" Type="http://schemas.openxmlformats.org/officeDocument/2006/relationships/image" Target="../media/image176.png"/><Relationship Id="rId4" Type="http://schemas.openxmlformats.org/officeDocument/2006/relationships/image" Target="../media/image39.png"/><Relationship Id="rId9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7.png"/><Relationship Id="rId7" Type="http://schemas.openxmlformats.org/officeDocument/2006/relationships/image" Target="../media/image18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39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9.png"/><Relationship Id="rId7" Type="http://schemas.openxmlformats.org/officeDocument/2006/relationships/image" Target="../media/image5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38.png"/><Relationship Id="rId7" Type="http://schemas.openxmlformats.org/officeDocument/2006/relationships/image" Target="../media/image138.png"/><Relationship Id="rId12" Type="http://schemas.openxmlformats.org/officeDocument/2006/relationships/image" Target="../media/image198.png"/><Relationship Id="rId2" Type="http://schemas.openxmlformats.org/officeDocument/2006/relationships/image" Target="../media/image192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39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27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39.png"/><Relationship Id="rId12" Type="http://schemas.openxmlformats.org/officeDocument/2006/relationships/image" Target="../media/image209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08.png"/><Relationship Id="rId5" Type="http://schemas.openxmlformats.org/officeDocument/2006/relationships/image" Target="../media/image38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5.png"/><Relationship Id="rId9" Type="http://schemas.openxmlformats.org/officeDocument/2006/relationships/image" Target="../media/image193.png"/><Relationship Id="rId1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7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38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193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39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228.png"/><Relationship Id="rId7" Type="http://schemas.openxmlformats.org/officeDocument/2006/relationships/image" Target="../media/image11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7.png"/><Relationship Id="rId7" Type="http://schemas.openxmlformats.org/officeDocument/2006/relationships/image" Target="../media/image2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10" Type="http://schemas.openxmlformats.org/officeDocument/2006/relationships/image" Target="../media/image235.png"/><Relationship Id="rId4" Type="http://schemas.openxmlformats.org/officeDocument/2006/relationships/image" Target="../media/image39.png"/><Relationship Id="rId9" Type="http://schemas.openxmlformats.org/officeDocument/2006/relationships/image" Target="../media/image2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26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image" Target="../media/image236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39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7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3" Type="http://schemas.openxmlformats.org/officeDocument/2006/relationships/image" Target="../media/image251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" Type="http://schemas.openxmlformats.org/officeDocument/2006/relationships/image" Target="../media/image250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55.png"/><Relationship Id="rId5" Type="http://schemas.openxmlformats.org/officeDocument/2006/relationships/image" Target="../media/image27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6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65.png"/><Relationship Id="rId7" Type="http://schemas.openxmlformats.org/officeDocument/2006/relationships/image" Target="../media/image266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69.png"/><Relationship Id="rId5" Type="http://schemas.openxmlformats.org/officeDocument/2006/relationships/image" Target="../media/image27.png"/><Relationship Id="rId10" Type="http://schemas.openxmlformats.org/officeDocument/2006/relationships/image" Target="../media/image268.png"/><Relationship Id="rId4" Type="http://schemas.openxmlformats.org/officeDocument/2006/relationships/image" Target="../media/image26.png"/><Relationship Id="rId9" Type="http://schemas.openxmlformats.org/officeDocument/2006/relationships/image" Target="../media/image2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.png"/><Relationship Id="rId7" Type="http://schemas.openxmlformats.org/officeDocument/2006/relationships/image" Target="../media/image238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image" Target="../media/image27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5.png"/><Relationship Id="rId5" Type="http://schemas.openxmlformats.org/officeDocument/2006/relationships/image" Target="../media/image39.png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image" Target="../media/image27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89.png"/><Relationship Id="rId18" Type="http://schemas.openxmlformats.org/officeDocument/2006/relationships/image" Target="../media/image294.png"/><Relationship Id="rId26" Type="http://schemas.openxmlformats.org/officeDocument/2006/relationships/image" Target="../media/image302.png"/><Relationship Id="rId3" Type="http://schemas.openxmlformats.org/officeDocument/2006/relationships/image" Target="../media/image283.png"/><Relationship Id="rId21" Type="http://schemas.openxmlformats.org/officeDocument/2006/relationships/image" Target="../media/image297.png"/><Relationship Id="rId7" Type="http://schemas.openxmlformats.org/officeDocument/2006/relationships/image" Target="../media/image284.png"/><Relationship Id="rId12" Type="http://schemas.openxmlformats.org/officeDocument/2006/relationships/image" Target="../media/image288.png"/><Relationship Id="rId17" Type="http://schemas.openxmlformats.org/officeDocument/2006/relationships/image" Target="../media/image293.png"/><Relationship Id="rId25" Type="http://schemas.openxmlformats.org/officeDocument/2006/relationships/image" Target="../media/image301.png"/><Relationship Id="rId2" Type="http://schemas.openxmlformats.org/officeDocument/2006/relationships/image" Target="../media/image282.png"/><Relationship Id="rId16" Type="http://schemas.openxmlformats.org/officeDocument/2006/relationships/image" Target="../media/image292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287.png"/><Relationship Id="rId24" Type="http://schemas.openxmlformats.org/officeDocument/2006/relationships/image" Target="../media/image300.png"/><Relationship Id="rId5" Type="http://schemas.openxmlformats.org/officeDocument/2006/relationships/image" Target="../media/image27.png"/><Relationship Id="rId15" Type="http://schemas.openxmlformats.org/officeDocument/2006/relationships/image" Target="../media/image291.png"/><Relationship Id="rId23" Type="http://schemas.openxmlformats.org/officeDocument/2006/relationships/image" Target="../media/image299.png"/><Relationship Id="rId10" Type="http://schemas.openxmlformats.org/officeDocument/2006/relationships/image" Target="../media/image286.png"/><Relationship Id="rId19" Type="http://schemas.openxmlformats.org/officeDocument/2006/relationships/image" Target="../media/image295.png"/><Relationship Id="rId4" Type="http://schemas.openxmlformats.org/officeDocument/2006/relationships/image" Target="../media/image26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Relationship Id="rId22" Type="http://schemas.openxmlformats.org/officeDocument/2006/relationships/image" Target="../media/image2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3" Type="http://schemas.openxmlformats.org/officeDocument/2006/relationships/image" Target="../media/image26.png"/><Relationship Id="rId7" Type="http://schemas.openxmlformats.org/officeDocument/2006/relationships/image" Target="../media/image28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image" Target="../media/image303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9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4" Type="http://schemas.openxmlformats.org/officeDocument/2006/relationships/image" Target="../media/image27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18" Type="http://schemas.openxmlformats.org/officeDocument/2006/relationships/image" Target="../media/image326.png"/><Relationship Id="rId3" Type="http://schemas.openxmlformats.org/officeDocument/2006/relationships/image" Target="../media/image26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5.png"/><Relationship Id="rId2" Type="http://schemas.openxmlformats.org/officeDocument/2006/relationships/image" Target="../media/image315.png"/><Relationship Id="rId16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11" Type="http://schemas.openxmlformats.org/officeDocument/2006/relationships/image" Target="../media/image320.png"/><Relationship Id="rId5" Type="http://schemas.openxmlformats.org/officeDocument/2006/relationships/image" Target="../media/image39.png"/><Relationship Id="rId15" Type="http://schemas.openxmlformats.org/officeDocument/2006/relationships/image" Target="../media/image323.png"/><Relationship Id="rId10" Type="http://schemas.openxmlformats.org/officeDocument/2006/relationships/image" Target="../media/image319.png"/><Relationship Id="rId4" Type="http://schemas.openxmlformats.org/officeDocument/2006/relationships/image" Target="../media/image27.png"/><Relationship Id="rId9" Type="http://schemas.openxmlformats.org/officeDocument/2006/relationships/image" Target="../media/image318.png"/><Relationship Id="rId14" Type="http://schemas.openxmlformats.org/officeDocument/2006/relationships/image" Target="../media/image30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328.png"/><Relationship Id="rId7" Type="http://schemas.openxmlformats.org/officeDocument/2006/relationships/image" Target="../media/image284.png"/><Relationship Id="rId12" Type="http://schemas.openxmlformats.org/officeDocument/2006/relationships/image" Target="../media/image333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32.png"/><Relationship Id="rId5" Type="http://schemas.openxmlformats.org/officeDocument/2006/relationships/image" Target="../media/image27.png"/><Relationship Id="rId10" Type="http://schemas.openxmlformats.org/officeDocument/2006/relationships/image" Target="../media/image331.png"/><Relationship Id="rId4" Type="http://schemas.openxmlformats.org/officeDocument/2006/relationships/image" Target="../media/image26.png"/><Relationship Id="rId9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27.png"/><Relationship Id="rId7" Type="http://schemas.openxmlformats.org/officeDocument/2006/relationships/image" Target="../media/image3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9.png"/><Relationship Id="rId9" Type="http://schemas.openxmlformats.org/officeDocument/2006/relationships/image" Target="../media/image3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38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9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4" Type="http://schemas.openxmlformats.org/officeDocument/2006/relationships/image" Target="../media/image27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3" Type="http://schemas.openxmlformats.org/officeDocument/2006/relationships/image" Target="../media/image38.png"/><Relationship Id="rId7" Type="http://schemas.openxmlformats.org/officeDocument/2006/relationships/image" Target="../media/image343.png"/><Relationship Id="rId12" Type="http://schemas.openxmlformats.org/officeDocument/2006/relationships/image" Target="../media/image357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56.png"/><Relationship Id="rId5" Type="http://schemas.openxmlformats.org/officeDocument/2006/relationships/image" Target="../media/image39.png"/><Relationship Id="rId10" Type="http://schemas.openxmlformats.org/officeDocument/2006/relationships/image" Target="../media/image355.png"/><Relationship Id="rId4" Type="http://schemas.openxmlformats.org/officeDocument/2006/relationships/image" Target="../media/image27.png"/><Relationship Id="rId9" Type="http://schemas.openxmlformats.org/officeDocument/2006/relationships/image" Target="../media/image3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27.png"/><Relationship Id="rId7" Type="http://schemas.openxmlformats.org/officeDocument/2006/relationships/image" Target="../media/image3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64.png"/><Relationship Id="rId5" Type="http://schemas.openxmlformats.org/officeDocument/2006/relationships/image" Target="../media/image359.png"/><Relationship Id="rId10" Type="http://schemas.openxmlformats.org/officeDocument/2006/relationships/image" Target="../media/image363.png"/><Relationship Id="rId4" Type="http://schemas.openxmlformats.org/officeDocument/2006/relationships/image" Target="../media/image39.png"/><Relationship Id="rId9" Type="http://schemas.openxmlformats.org/officeDocument/2006/relationships/image" Target="../media/image3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3" Type="http://schemas.openxmlformats.org/officeDocument/2006/relationships/image" Target="../media/image38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9.png"/><Relationship Id="rId15" Type="http://schemas.openxmlformats.org/officeDocument/2006/relationships/image" Target="../media/image212.png"/><Relationship Id="rId10" Type="http://schemas.openxmlformats.org/officeDocument/2006/relationships/image" Target="../media/image370.png"/><Relationship Id="rId4" Type="http://schemas.openxmlformats.org/officeDocument/2006/relationships/image" Target="../media/image27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26" Type="http://schemas.openxmlformats.org/officeDocument/2006/relationships/image" Target="../media/image395.png"/><Relationship Id="rId3" Type="http://schemas.openxmlformats.org/officeDocument/2006/relationships/image" Target="../media/image38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2" Type="http://schemas.openxmlformats.org/officeDocument/2006/relationships/image" Target="../media/image375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80.png"/><Relationship Id="rId24" Type="http://schemas.openxmlformats.org/officeDocument/2006/relationships/image" Target="../media/image393.png"/><Relationship Id="rId5" Type="http://schemas.openxmlformats.org/officeDocument/2006/relationships/image" Target="../media/image39.png"/><Relationship Id="rId15" Type="http://schemas.openxmlformats.org/officeDocument/2006/relationships/image" Target="../media/image384.png"/><Relationship Id="rId23" Type="http://schemas.openxmlformats.org/officeDocument/2006/relationships/image" Target="../media/image392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27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3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27.png"/><Relationship Id="rId7" Type="http://schemas.openxmlformats.org/officeDocument/2006/relationships/image" Target="../media/image39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5" Type="http://schemas.openxmlformats.org/officeDocument/2006/relationships/image" Target="../media/image366.png"/><Relationship Id="rId4" Type="http://schemas.openxmlformats.org/officeDocument/2006/relationships/image" Target="../media/image39.png"/><Relationship Id="rId9" Type="http://schemas.openxmlformats.org/officeDocument/2006/relationships/image" Target="../media/image3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27.png"/><Relationship Id="rId7" Type="http://schemas.openxmlformats.org/officeDocument/2006/relationships/image" Target="../media/image40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366.png"/><Relationship Id="rId4" Type="http://schemas.openxmlformats.org/officeDocument/2006/relationships/image" Target="../media/image39.png"/><Relationship Id="rId9" Type="http://schemas.openxmlformats.org/officeDocument/2006/relationships/image" Target="../media/image4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412.png"/><Relationship Id="rId3" Type="http://schemas.openxmlformats.org/officeDocument/2006/relationships/image" Target="../media/image38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39.png"/><Relationship Id="rId15" Type="http://schemas.openxmlformats.org/officeDocument/2006/relationships/image" Target="../media/image414.png"/><Relationship Id="rId10" Type="http://schemas.openxmlformats.org/officeDocument/2006/relationships/image" Target="../media/image409.png"/><Relationship Id="rId4" Type="http://schemas.openxmlformats.org/officeDocument/2006/relationships/image" Target="../media/image27.png"/><Relationship Id="rId9" Type="http://schemas.openxmlformats.org/officeDocument/2006/relationships/image" Target="../media/image408.png"/><Relationship Id="rId14" Type="http://schemas.openxmlformats.org/officeDocument/2006/relationships/image" Target="../media/image41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38.png"/><Relationship Id="rId7" Type="http://schemas.openxmlformats.org/officeDocument/2006/relationships/image" Target="../media/image406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415.png"/><Relationship Id="rId16" Type="http://schemas.openxmlformats.org/officeDocument/2006/relationships/image" Target="../media/image4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5.png"/><Relationship Id="rId11" Type="http://schemas.openxmlformats.org/officeDocument/2006/relationships/image" Target="../media/image419.png"/><Relationship Id="rId5" Type="http://schemas.openxmlformats.org/officeDocument/2006/relationships/image" Target="../media/image39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27.png"/><Relationship Id="rId9" Type="http://schemas.openxmlformats.org/officeDocument/2006/relationships/image" Target="../media/image417.png"/><Relationship Id="rId14" Type="http://schemas.openxmlformats.org/officeDocument/2006/relationships/image" Target="../media/image4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9.png"/><Relationship Id="rId7" Type="http://schemas.openxmlformats.org/officeDocument/2006/relationships/image" Target="../media/image3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31.png"/><Relationship Id="rId4" Type="http://schemas.openxmlformats.org/officeDocument/2006/relationships/image" Target="../media/image430.png"/><Relationship Id="rId9" Type="http://schemas.openxmlformats.org/officeDocument/2006/relationships/image" Target="../media/image19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38.png"/><Relationship Id="rId7" Type="http://schemas.openxmlformats.org/officeDocument/2006/relationships/image" Target="../media/image434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38.png"/><Relationship Id="rId7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4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38.png"/><Relationship Id="rId7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Relationship Id="rId9" Type="http://schemas.openxmlformats.org/officeDocument/2006/relationships/image" Target="../media/image4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3" Type="http://schemas.openxmlformats.org/officeDocument/2006/relationships/image" Target="../media/image27.png"/><Relationship Id="rId7" Type="http://schemas.openxmlformats.org/officeDocument/2006/relationships/image" Target="../media/image4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11" Type="http://schemas.openxmlformats.org/officeDocument/2006/relationships/image" Target="../media/image455.png"/><Relationship Id="rId5" Type="http://schemas.openxmlformats.org/officeDocument/2006/relationships/image" Target="../media/image449.png"/><Relationship Id="rId10" Type="http://schemas.openxmlformats.org/officeDocument/2006/relationships/image" Target="../media/image454.png"/><Relationship Id="rId4" Type="http://schemas.openxmlformats.org/officeDocument/2006/relationships/image" Target="../media/image39.png"/><Relationship Id="rId9" Type="http://schemas.openxmlformats.org/officeDocument/2006/relationships/image" Target="../media/image45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38.png"/><Relationship Id="rId7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3" Type="http://schemas.openxmlformats.org/officeDocument/2006/relationships/image" Target="../media/image38.png"/><Relationship Id="rId7" Type="http://schemas.openxmlformats.org/officeDocument/2006/relationships/image" Target="../media/image460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9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6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2.png"/><Relationship Id="rId5" Type="http://schemas.openxmlformats.org/officeDocument/2006/relationships/image" Target="../media/image449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3" Type="http://schemas.openxmlformats.org/officeDocument/2006/relationships/image" Target="../media/image27.png"/><Relationship Id="rId7" Type="http://schemas.openxmlformats.org/officeDocument/2006/relationships/image" Target="../media/image46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69.png"/><Relationship Id="rId7" Type="http://schemas.openxmlformats.org/officeDocument/2006/relationships/image" Target="../media/image110.png"/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7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480.png"/><Relationship Id="rId18" Type="http://schemas.openxmlformats.org/officeDocument/2006/relationships/image" Target="../media/image485.png"/><Relationship Id="rId3" Type="http://schemas.openxmlformats.org/officeDocument/2006/relationships/image" Target="../media/image26.png"/><Relationship Id="rId21" Type="http://schemas.openxmlformats.org/officeDocument/2006/relationships/image" Target="../media/image488.png"/><Relationship Id="rId7" Type="http://schemas.openxmlformats.org/officeDocument/2006/relationships/image" Target="../media/image474.png"/><Relationship Id="rId12" Type="http://schemas.openxmlformats.org/officeDocument/2006/relationships/image" Target="../media/image479.png"/><Relationship Id="rId17" Type="http://schemas.openxmlformats.org/officeDocument/2006/relationships/image" Target="../media/image484.png"/><Relationship Id="rId2" Type="http://schemas.openxmlformats.org/officeDocument/2006/relationships/image" Target="../media/image27.png"/><Relationship Id="rId16" Type="http://schemas.openxmlformats.org/officeDocument/2006/relationships/image" Target="../media/image483.png"/><Relationship Id="rId20" Type="http://schemas.openxmlformats.org/officeDocument/2006/relationships/image" Target="../media/image4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11" Type="http://schemas.openxmlformats.org/officeDocument/2006/relationships/image" Target="../media/image478.png"/><Relationship Id="rId5" Type="http://schemas.openxmlformats.org/officeDocument/2006/relationships/image" Target="../media/image472.png"/><Relationship Id="rId15" Type="http://schemas.openxmlformats.org/officeDocument/2006/relationships/image" Target="../media/image482.png"/><Relationship Id="rId10" Type="http://schemas.openxmlformats.org/officeDocument/2006/relationships/image" Target="../media/image477.png"/><Relationship Id="rId19" Type="http://schemas.openxmlformats.org/officeDocument/2006/relationships/image" Target="../media/image486.png"/><Relationship Id="rId4" Type="http://schemas.openxmlformats.org/officeDocument/2006/relationships/image" Target="../media/image471.png"/><Relationship Id="rId9" Type="http://schemas.openxmlformats.org/officeDocument/2006/relationships/image" Target="../media/image476.png"/><Relationship Id="rId14" Type="http://schemas.openxmlformats.org/officeDocument/2006/relationships/image" Target="../media/image48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13" Type="http://schemas.openxmlformats.org/officeDocument/2006/relationships/image" Target="../media/image493.png"/><Relationship Id="rId3" Type="http://schemas.openxmlformats.org/officeDocument/2006/relationships/image" Target="../media/image26.png"/><Relationship Id="rId7" Type="http://schemas.openxmlformats.org/officeDocument/2006/relationships/image" Target="../media/image474.png"/><Relationship Id="rId12" Type="http://schemas.openxmlformats.org/officeDocument/2006/relationships/image" Target="../media/image49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3.png"/><Relationship Id="rId11" Type="http://schemas.openxmlformats.org/officeDocument/2006/relationships/image" Target="../media/image479.png"/><Relationship Id="rId5" Type="http://schemas.openxmlformats.org/officeDocument/2006/relationships/image" Target="../media/image472.png"/><Relationship Id="rId15" Type="http://schemas.openxmlformats.org/officeDocument/2006/relationships/image" Target="../media/image488.png"/><Relationship Id="rId10" Type="http://schemas.openxmlformats.org/officeDocument/2006/relationships/image" Target="../media/image491.png"/><Relationship Id="rId4" Type="http://schemas.openxmlformats.org/officeDocument/2006/relationships/image" Target="../media/image471.png"/><Relationship Id="rId9" Type="http://schemas.openxmlformats.org/officeDocument/2006/relationships/image" Target="../media/image490.png"/><Relationship Id="rId14" Type="http://schemas.openxmlformats.org/officeDocument/2006/relationships/image" Target="../media/image49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9.png"/><Relationship Id="rId3" Type="http://schemas.openxmlformats.org/officeDocument/2006/relationships/image" Target="../media/image26.png"/><Relationship Id="rId7" Type="http://schemas.openxmlformats.org/officeDocument/2006/relationships/image" Target="../media/image49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7.png"/><Relationship Id="rId11" Type="http://schemas.openxmlformats.org/officeDocument/2006/relationships/image" Target="../media/image501.png"/><Relationship Id="rId5" Type="http://schemas.openxmlformats.org/officeDocument/2006/relationships/image" Target="../media/image496.png"/><Relationship Id="rId10" Type="http://schemas.openxmlformats.org/officeDocument/2006/relationships/image" Target="../media/image110.png"/><Relationship Id="rId4" Type="http://schemas.openxmlformats.org/officeDocument/2006/relationships/image" Target="../media/image495.png"/><Relationship Id="rId9" Type="http://schemas.openxmlformats.org/officeDocument/2006/relationships/image" Target="../media/image5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26.png"/><Relationship Id="rId7" Type="http://schemas.openxmlformats.org/officeDocument/2006/relationships/image" Target="../media/image50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498.png"/><Relationship Id="rId4" Type="http://schemas.openxmlformats.org/officeDocument/2006/relationships/image" Target="../media/image497.png"/><Relationship Id="rId9" Type="http://schemas.openxmlformats.org/officeDocument/2006/relationships/image" Target="../media/image50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openxmlformats.org/officeDocument/2006/relationships/image" Target="../media/image59.png"/><Relationship Id="rId4" Type="http://schemas.openxmlformats.org/officeDocument/2006/relationships/image" Target="../media/image38.png"/><Relationship Id="rId9" Type="http://schemas.openxmlformats.org/officeDocument/2006/relationships/image" Target="../media/image5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26.png"/><Relationship Id="rId7" Type="http://schemas.openxmlformats.org/officeDocument/2006/relationships/image" Target="../media/image50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2.png"/><Relationship Id="rId5" Type="http://schemas.openxmlformats.org/officeDocument/2006/relationships/image" Target="../media/image110.png"/><Relationship Id="rId4" Type="http://schemas.openxmlformats.org/officeDocument/2006/relationships/image" Target="../media/image49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3" Type="http://schemas.openxmlformats.org/officeDocument/2006/relationships/image" Target="../media/image26.png"/><Relationship Id="rId7" Type="http://schemas.openxmlformats.org/officeDocument/2006/relationships/image" Target="../media/image50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5.png"/><Relationship Id="rId5" Type="http://schemas.openxmlformats.org/officeDocument/2006/relationships/image" Target="../media/image495.png"/><Relationship Id="rId4" Type="http://schemas.openxmlformats.org/officeDocument/2006/relationships/image" Target="../media/image501.png"/><Relationship Id="rId9" Type="http://schemas.openxmlformats.org/officeDocument/2006/relationships/image" Target="../media/image50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39.png"/><Relationship Id="rId7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39.png"/><Relationship Id="rId10" Type="http://schemas.openxmlformats.org/officeDocument/2006/relationships/image" Target="../media/image68.png"/><Relationship Id="rId4" Type="http://schemas.openxmlformats.org/officeDocument/2006/relationships/image" Target="../media/image27.png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1580"/>
            <a:ext cx="3333177" cy="5077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159" y="2245732"/>
            <a:ext cx="12636991" cy="47262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7799" y="7177778"/>
            <a:ext cx="7169480" cy="12222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106" y="617799"/>
            <a:ext cx="2488510" cy="444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453" y="9128591"/>
            <a:ext cx="10763720" cy="505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03240" y="8311720"/>
            <a:ext cx="839109" cy="6851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6093620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299" y="2532472"/>
            <a:ext cx="7026522" cy="2225551"/>
            <a:chOff x="2271299" y="2532472"/>
            <a:chExt cx="7026522" cy="2225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41962" y="1419696"/>
              <a:ext cx="14053043" cy="445110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1299" y="2532472"/>
              <a:ext cx="7026522" cy="2225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9745" y="423282"/>
            <a:ext cx="7447166" cy="9433077"/>
            <a:chOff x="9999745" y="423282"/>
            <a:chExt cx="7447166" cy="94330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9745" y="423282"/>
              <a:ext cx="7447166" cy="9433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89346" y="237564"/>
            <a:ext cx="7899211" cy="9812500"/>
            <a:chOff x="9789346" y="237564"/>
            <a:chExt cx="7899211" cy="98125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89346" y="237564"/>
              <a:ext cx="7899211" cy="981250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5782" y="9464113"/>
            <a:ext cx="2996613" cy="6782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A10945-0959-4EA3-9C0F-CA918A4A640A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-5499085" y="6708798"/>
            <a:ext cx="31095579" cy="3925817"/>
            <a:chOff x="-5499085" y="6708798"/>
            <a:chExt cx="31095579" cy="39258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499085" y="6708798"/>
              <a:ext cx="31095579" cy="392581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4810" y="7690253"/>
              <a:ext cx="15547789" cy="1962908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9097" y="376311"/>
            <a:ext cx="6103144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4180" y="1720197"/>
            <a:ext cx="15528419" cy="4551768"/>
            <a:chOff x="2294180" y="1720197"/>
            <a:chExt cx="15528419" cy="4551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470030" y="-555687"/>
              <a:ext cx="31056838" cy="91035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4180" y="1720197"/>
              <a:ext cx="15528419" cy="45517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82825" y="5967277"/>
            <a:ext cx="2555739" cy="1479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01B24B-E63C-012F-4F53-6FB98F5F5D5A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1">
            <a:extLst>
              <a:ext uri="{FF2B5EF4-FFF2-40B4-BE49-F238E27FC236}">
                <a16:creationId xmlns:a16="http://schemas.microsoft.com/office/drawing/2014/main" id="{F8844B30-B1BA-1509-B344-61F872F2D8F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895437" y="-2502842"/>
            <a:ext cx="28680984" cy="164361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9097" y="376311"/>
            <a:ext cx="6132439" cy="10174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4810" y="1606203"/>
            <a:ext cx="14340492" cy="82180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17589" y="912583"/>
            <a:ext cx="4825061" cy="678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64069E-6551-7F98-E82B-A92A2AE05124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6858811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700234"/>
            <a:ext cx="15581359" cy="3885601"/>
            <a:chOff x="2274810" y="1700234"/>
            <a:chExt cx="15581359" cy="3885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15870" y="-242567"/>
              <a:ext cx="31162719" cy="77712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4810" y="1700234"/>
              <a:ext cx="15581359" cy="38856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715" y="6072982"/>
            <a:ext cx="14975415" cy="375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9A3D8-A217-64E1-50A1-B330CFFD705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13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4610211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672868"/>
            <a:ext cx="15580517" cy="4167788"/>
            <a:chOff x="2274810" y="1672868"/>
            <a:chExt cx="15580517" cy="41677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15449" y="-411027"/>
              <a:ext cx="31161034" cy="83355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4810" y="1672868"/>
              <a:ext cx="15580517" cy="41677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715" y="6072982"/>
            <a:ext cx="9835834" cy="375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976F0D-54D0-5011-FE29-65B4F4BBFF18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6724744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634127"/>
            <a:ext cx="15634304" cy="4104005"/>
            <a:chOff x="2274810" y="1634127"/>
            <a:chExt cx="15634304" cy="41040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42342" y="-417876"/>
              <a:ext cx="31268608" cy="820801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4810" y="1634127"/>
              <a:ext cx="15634304" cy="41040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715" y="6072982"/>
            <a:ext cx="14739806" cy="375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0EEE72-6602-5E7A-8F2D-8DE40A1FE43F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7879649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702302"/>
            <a:ext cx="15559127" cy="4035649"/>
            <a:chOff x="2274810" y="1702302"/>
            <a:chExt cx="15559127" cy="40356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04754" y="-315523"/>
              <a:ext cx="31118254" cy="80712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4810" y="1702302"/>
              <a:ext cx="15559127" cy="40356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715" y="6072982"/>
            <a:ext cx="15712501" cy="416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728130-C6C2-BD4D-ED1B-7637010345E1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9097" y="376311"/>
            <a:ext cx="5110506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714242"/>
            <a:ext cx="15560909" cy="4395957"/>
            <a:chOff x="2274810" y="1714242"/>
            <a:chExt cx="15560909" cy="4395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505645" y="-483736"/>
              <a:ext cx="31121818" cy="87919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4810" y="1714242"/>
              <a:ext cx="15560909" cy="43959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36715" y="6402277"/>
            <a:ext cx="14896387" cy="3752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C741EC-B2F3-6FCA-BAB4-952D2F14B00E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3383" y="370597"/>
            <a:ext cx="4310315" cy="10904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2704" y="2717574"/>
            <a:ext cx="15415728" cy="6935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B29594-0DA3-A351-6DDB-20D2B484E82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7" y="1684088"/>
            <a:ext cx="4206101" cy="41699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10" y="5279933"/>
            <a:ext cx="11316761" cy="18798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2" y="6914550"/>
            <a:ext cx="9250865" cy="141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08E8F1-94F3-5980-1990-B6EC7A63E47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19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85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8832" y="1095494"/>
            <a:ext cx="2717958" cy="20823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1687" y="3280304"/>
            <a:ext cx="1105105" cy="12287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3811" y="4418001"/>
            <a:ext cx="1508395" cy="7039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759" y="4959016"/>
            <a:ext cx="1758668" cy="4653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5445" y="3280304"/>
            <a:ext cx="1276534" cy="12287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7563" y="4360896"/>
            <a:ext cx="3814197" cy="7037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4959016"/>
            <a:ext cx="4032106" cy="4653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1687" y="6109076"/>
            <a:ext cx="1257486" cy="12287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5716" y="7201068"/>
            <a:ext cx="3689890" cy="6781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2759" y="7787797"/>
            <a:ext cx="3458592" cy="10240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05445" y="6109076"/>
            <a:ext cx="1305105" cy="122879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9430" y="7191544"/>
            <a:ext cx="3689890" cy="6781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6474" y="7787797"/>
            <a:ext cx="3726620" cy="465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314" y="6306646"/>
            <a:ext cx="13173461" cy="12412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641" y="3523088"/>
            <a:ext cx="4327938" cy="6851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785" y="625373"/>
            <a:ext cx="10090781" cy="1396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0523" y="1897330"/>
            <a:ext cx="4151555" cy="8629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4123" y="7566084"/>
            <a:ext cx="13425930" cy="8778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0450" y="4178297"/>
            <a:ext cx="14244891" cy="1294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1220" y="3720484"/>
            <a:ext cx="264808" cy="264808"/>
            <a:chOff x="1361220" y="3720484"/>
            <a:chExt cx="264808" cy="264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1220" y="3720484"/>
              <a:ext cx="264808" cy="26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4894" y="6457622"/>
            <a:ext cx="264808" cy="264808"/>
            <a:chOff x="1344894" y="6457622"/>
            <a:chExt cx="264808" cy="2648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4894" y="6457622"/>
              <a:ext cx="264808" cy="2648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02125" y="3499658"/>
            <a:ext cx="2984265" cy="716733"/>
            <a:chOff x="1802125" y="3499658"/>
            <a:chExt cx="2984265" cy="716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4984" y="3442516"/>
              <a:ext cx="419042" cy="56943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5726" y="3629887"/>
              <a:ext cx="380947" cy="6741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53146" y="6302405"/>
            <a:ext cx="3033249" cy="712812"/>
            <a:chOff x="1753146" y="6302405"/>
            <a:chExt cx="3033249" cy="7128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6317" y="6245576"/>
              <a:ext cx="417792" cy="56613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3229" y="6431922"/>
              <a:ext cx="379697" cy="6708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53146" y="6891135"/>
            <a:ext cx="9719332" cy="696713"/>
            <a:chOff x="1753146" y="6891135"/>
            <a:chExt cx="9719332" cy="6967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004" y="6833993"/>
              <a:ext cx="419042" cy="56943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50292" y="7000172"/>
              <a:ext cx="381404" cy="6753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31582" y="942344"/>
            <a:ext cx="4038234" cy="2326023"/>
            <a:chOff x="11731582" y="942344"/>
            <a:chExt cx="4038234" cy="23260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12465" y="-220667"/>
              <a:ext cx="8076469" cy="465204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31582" y="942344"/>
              <a:ext cx="4038234" cy="23260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29661" y="9752844"/>
            <a:ext cx="11303530" cy="4526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0D4F0F-E30F-4B57-D71A-4C96AD85A813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117" y="539058"/>
            <a:ext cx="7879048" cy="1396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5769" y="1811014"/>
            <a:ext cx="1694536" cy="745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435" y="2567584"/>
            <a:ext cx="8886787" cy="9170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435" y="6461105"/>
            <a:ext cx="13335082" cy="917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1099" y="2028957"/>
            <a:ext cx="10125120" cy="502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1141" y="3523961"/>
            <a:ext cx="9321400" cy="2619491"/>
            <a:chOff x="1521141" y="3523961"/>
            <a:chExt cx="9321400" cy="26194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139559" y="2214216"/>
              <a:ext cx="18642800" cy="523898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141" y="3523961"/>
              <a:ext cx="9321400" cy="2619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1141" y="7561889"/>
            <a:ext cx="9752617" cy="1724163"/>
            <a:chOff x="1521141" y="7561889"/>
            <a:chExt cx="9752617" cy="1724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355167" y="6699807"/>
              <a:ext cx="19505233" cy="344832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1141" y="7561889"/>
              <a:ext cx="9752617" cy="172416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8BDB7E5-478F-9192-47BD-38FAB54B4F6B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20" y="8311716"/>
            <a:ext cx="852061" cy="7377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1131" y="261723"/>
            <a:ext cx="8380133" cy="1531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6849" y="1433773"/>
            <a:ext cx="3313308" cy="7576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2016" y="2368734"/>
            <a:ext cx="4970160" cy="3697712"/>
            <a:chOff x="2162016" y="2368734"/>
            <a:chExt cx="4970160" cy="36977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23063" y="519878"/>
              <a:ext cx="9940319" cy="73954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2016" y="2368734"/>
              <a:ext cx="4970160" cy="3697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24535" y="2368734"/>
            <a:ext cx="4973913" cy="3697712"/>
            <a:chOff x="7424535" y="2368734"/>
            <a:chExt cx="4973913" cy="36977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7578" y="519878"/>
              <a:ext cx="9947827" cy="73954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4535" y="2368734"/>
              <a:ext cx="4973913" cy="36977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5245" y="6253245"/>
            <a:ext cx="10463361" cy="8852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19046" y="7183371"/>
            <a:ext cx="10279402" cy="1061677"/>
            <a:chOff x="2119046" y="7183371"/>
            <a:chExt cx="10279402" cy="10616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020655" y="6652532"/>
              <a:ext cx="20558804" cy="21233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9046" y="7183371"/>
              <a:ext cx="10279402" cy="10616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25243" y="8332083"/>
            <a:ext cx="5154476" cy="486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73311" y="4217590"/>
            <a:ext cx="5371325" cy="3469676"/>
            <a:chOff x="12673311" y="4217590"/>
            <a:chExt cx="5371325" cy="34696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7648" y="2482753"/>
              <a:ext cx="10742649" cy="693935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73311" y="4217590"/>
              <a:ext cx="5371325" cy="34696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28406" y="7803437"/>
            <a:ext cx="5301152" cy="12989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759" y="8311716"/>
            <a:ext cx="623642" cy="7377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7455" y="1323160"/>
            <a:ext cx="5417505" cy="25740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4202" y="3661783"/>
            <a:ext cx="2531631" cy="7349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0782" y="6853563"/>
            <a:ext cx="5876425" cy="2493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14286" y="1498533"/>
            <a:ext cx="8877076" cy="5487395"/>
            <a:chOff x="9114286" y="1498533"/>
            <a:chExt cx="8877076" cy="54873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5748" y="-1245164"/>
              <a:ext cx="17754153" cy="1097478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4286" y="1498533"/>
              <a:ext cx="8877076" cy="5487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759" y="8311716"/>
            <a:ext cx="614709" cy="674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9145" y="101502"/>
            <a:ext cx="8380133" cy="1425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47067" y="482731"/>
            <a:ext cx="6128574" cy="8710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2780" y="8770526"/>
            <a:ext cx="5732895" cy="1298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105400" y="-1775619"/>
            <a:ext cx="29140522" cy="13838238"/>
            <a:chOff x="-5105400" y="-1775619"/>
            <a:chExt cx="29140522" cy="13838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105400" y="-1775619"/>
              <a:ext cx="29140522" cy="138382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9233" y="1546201"/>
              <a:ext cx="14570261" cy="69191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8765" y="3277198"/>
            <a:ext cx="2231535" cy="5188122"/>
            <a:chOff x="7668765" y="3277198"/>
            <a:chExt cx="2231535" cy="51881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68765" y="3277198"/>
              <a:ext cx="2231535" cy="5188122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E12F97-6140-8111-9FAB-1F0F39438F33}"/>
              </a:ext>
            </a:extLst>
          </p:cNvPr>
          <p:cNvSpPr/>
          <p:nvPr/>
        </p:nvSpPr>
        <p:spPr>
          <a:xfrm>
            <a:off x="543581" y="8311716"/>
            <a:ext cx="852275" cy="67427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8EEBB-12D5-48A5-2852-026928E9DAB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-1742513" y="4756826"/>
            <a:ext cx="16147982" cy="6192673"/>
            <a:chOff x="-1742513" y="4756826"/>
            <a:chExt cx="16147982" cy="61926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42513" y="4756826"/>
              <a:ext cx="16147982" cy="619267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4482" y="6304994"/>
              <a:ext cx="8073991" cy="3096336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145" y="101502"/>
            <a:ext cx="8379971" cy="14309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067" y="482731"/>
            <a:ext cx="6128574" cy="8710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4482" y="1772185"/>
            <a:ext cx="13914653" cy="3780167"/>
            <a:chOff x="2294482" y="1772185"/>
            <a:chExt cx="13914653" cy="37801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662845" y="-117898"/>
              <a:ext cx="27829306" cy="756033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4482" y="1772185"/>
              <a:ext cx="13914653" cy="3780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6083" y="3625495"/>
            <a:ext cx="9052104" cy="4868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6083" y="5605026"/>
            <a:ext cx="8335466" cy="486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02884" y="5043915"/>
            <a:ext cx="1199053" cy="597885"/>
            <a:chOff x="3602884" y="5043915"/>
            <a:chExt cx="1199053" cy="5978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2884" y="5043915"/>
              <a:ext cx="1199053" cy="59788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75036" y="6593036"/>
            <a:ext cx="7565990" cy="28924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CDA7C8-74F6-BC12-B751-B1B61DD7C331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9145" y="101502"/>
            <a:ext cx="8379971" cy="14309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47067" y="482731"/>
            <a:ext cx="6128574" cy="8710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3207" y="5284607"/>
            <a:ext cx="10438152" cy="4102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9981" y="1758397"/>
            <a:ext cx="11746378" cy="2818430"/>
            <a:chOff x="2399981" y="1758397"/>
            <a:chExt cx="11746378" cy="28184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473208" y="349181"/>
              <a:ext cx="23492756" cy="563686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9981" y="1758397"/>
              <a:ext cx="11746378" cy="281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1285" y="2159767"/>
            <a:ext cx="2056754" cy="453785"/>
            <a:chOff x="4201285" y="2159767"/>
            <a:chExt cx="2056754" cy="4537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1285" y="2159767"/>
              <a:ext cx="2056754" cy="4537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7486" y="2159767"/>
            <a:ext cx="1645523" cy="453785"/>
            <a:chOff x="10177486" y="2159767"/>
            <a:chExt cx="1645523" cy="4537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7486" y="2159767"/>
              <a:ext cx="1645523" cy="45378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07A10E-D9CA-C53D-53D2-A861FED1E618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4171" y="215228"/>
            <a:ext cx="12600936" cy="9855258"/>
            <a:chOff x="2114171" y="215228"/>
            <a:chExt cx="12600936" cy="98552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4171" y="215228"/>
              <a:ext cx="12600936" cy="98552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8239" y="9605736"/>
            <a:ext cx="4671262" cy="546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5F8AB-A6EB-FDCF-3577-55091BE81847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4594" y="9575070"/>
            <a:ext cx="6969614" cy="546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14960" y="247743"/>
            <a:ext cx="15250480" cy="9130310"/>
            <a:chOff x="2114960" y="247743"/>
            <a:chExt cx="15250480" cy="91303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4960" y="247743"/>
              <a:ext cx="15250480" cy="913031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D617647-1AF6-F58D-EE53-8F7F5B6F23DA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4465" y="292259"/>
            <a:ext cx="6263091" cy="5466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02096" y="6271725"/>
            <a:ext cx="7707082" cy="38376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5124" y="5447617"/>
            <a:ext cx="8080456" cy="4434150"/>
            <a:chOff x="2185124" y="5447617"/>
            <a:chExt cx="8080456" cy="44341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5124" y="5447617"/>
              <a:ext cx="8080456" cy="4434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6857" y="223850"/>
            <a:ext cx="8135626" cy="4919007"/>
            <a:chOff x="2096857" y="223850"/>
            <a:chExt cx="8135626" cy="49190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6857" y="223850"/>
              <a:ext cx="8135626" cy="49190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94465" y="5401904"/>
            <a:ext cx="5206995" cy="5466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02084" y="1301382"/>
            <a:ext cx="5583387" cy="5043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77DEE7-EB10-93EA-2857-C55A896C6ACE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29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520" y="8311716"/>
            <a:ext cx="633661" cy="685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8832" y="1095494"/>
            <a:ext cx="2717958" cy="20823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1693" y="3280302"/>
            <a:ext cx="1295581" cy="12287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1430" y="4425620"/>
            <a:ext cx="3862272" cy="617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759" y="4959016"/>
            <a:ext cx="3136849" cy="7375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5407" y="3280302"/>
            <a:ext cx="1324152" cy="12287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67563" y="4360896"/>
            <a:ext cx="3709016" cy="7514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6474" y="4959016"/>
            <a:ext cx="3151925" cy="4653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1693" y="6109074"/>
            <a:ext cx="1295581" cy="1324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05716" y="7201068"/>
            <a:ext cx="1857919" cy="6781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2759" y="7787797"/>
            <a:ext cx="965039" cy="4653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9543" y="5279933"/>
            <a:ext cx="11619561" cy="18407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13617" y="6914550"/>
            <a:ext cx="9239579" cy="75608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8763" y="9699506"/>
            <a:ext cx="2916730" cy="4062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9775" y="1684089"/>
            <a:ext cx="4585626" cy="4164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D68717-AB97-C853-F03E-3077DFB40C7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16">
            <a:extLst>
              <a:ext uri="{FF2B5EF4-FFF2-40B4-BE49-F238E27FC236}">
                <a16:creationId xmlns:a16="http://schemas.microsoft.com/office/drawing/2014/main" id="{088CCBFC-F911-5F69-001D-F0CE0133597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968998" y="5784399"/>
            <a:ext cx="18144435" cy="3791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1131" y="261723"/>
            <a:ext cx="8620857" cy="1392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6849" y="1433773"/>
            <a:ext cx="3313308" cy="7576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71610" y="4462199"/>
            <a:ext cx="9067719" cy="2206431"/>
            <a:chOff x="2571610" y="4462199"/>
            <a:chExt cx="9067719" cy="2206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962250" y="3358983"/>
              <a:ext cx="18135437" cy="441286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1610" y="4462199"/>
              <a:ext cx="9067719" cy="220643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7111" y="6732347"/>
            <a:ext cx="9072218" cy="18958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71610" y="2102466"/>
            <a:ext cx="9067719" cy="2296627"/>
            <a:chOff x="2571610" y="2102466"/>
            <a:chExt cx="9067719" cy="22966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962250" y="954153"/>
              <a:ext cx="18135437" cy="459325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1610" y="2102466"/>
              <a:ext cx="9067719" cy="2296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8974556"/>
            <a:ext cx="8743000" cy="1123660"/>
            <a:chOff x="9142857" y="8974556"/>
            <a:chExt cx="8743000" cy="11236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1357" y="8412726"/>
              <a:ext cx="17485999" cy="224732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8974556"/>
              <a:ext cx="8743000" cy="11236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1414" y="8767888"/>
            <a:ext cx="3840904" cy="4868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18005" y="9347232"/>
            <a:ext cx="3756314" cy="8852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61AB06-E403-3408-3AA0-23B8A4A54DC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15D401F2-C19C-84B0-38AF-6CC4CA82EE87}"/>
              </a:ext>
            </a:extLst>
          </p:cNvPr>
          <p:cNvGrpSpPr/>
          <p:nvPr/>
        </p:nvGrpSpPr>
        <p:grpSpPr>
          <a:xfrm>
            <a:off x="-1041751" y="321893"/>
            <a:ext cx="12342857" cy="8861066"/>
            <a:chOff x="-1041751" y="321893"/>
            <a:chExt cx="12342857" cy="8861066"/>
          </a:xfrm>
        </p:grpSpPr>
        <p:pic>
          <p:nvPicPr>
            <p:cNvPr id="27" name="Object 13">
              <a:extLst>
                <a:ext uri="{FF2B5EF4-FFF2-40B4-BE49-F238E27FC236}">
                  <a16:creationId xmlns:a16="http://schemas.microsoft.com/office/drawing/2014/main" id="{DE34E9E1-28F5-E11C-7B64-204E751CE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1751" y="321893"/>
              <a:ext cx="12342857" cy="8861066"/>
            </a:xfrm>
            <a:prstGeom prst="rect">
              <a:avLst/>
            </a:prstGeom>
          </p:spPr>
        </p:pic>
        <p:pic>
          <p:nvPicPr>
            <p:cNvPr id="28" name="Object 14">
              <a:extLst>
                <a:ext uri="{FF2B5EF4-FFF2-40B4-BE49-F238E27FC236}">
                  <a16:creationId xmlns:a16="http://schemas.microsoft.com/office/drawing/2014/main" id="{8F37AD9D-AF10-71A4-B75D-0408C873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3963" y="2537160"/>
              <a:ext cx="6171429" cy="4430533"/>
            </a:xfrm>
            <a:prstGeom prst="rect">
              <a:avLst/>
            </a:prstGeom>
          </p:spPr>
        </p:pic>
      </p:grpSp>
      <p:pic>
        <p:nvPicPr>
          <p:cNvPr id="22" name="Object 22">
            <a:extLst>
              <a:ext uri="{FF2B5EF4-FFF2-40B4-BE49-F238E27FC236}">
                <a16:creationId xmlns:a16="http://schemas.microsoft.com/office/drawing/2014/main" id="{23A0FC6C-1B56-7D00-1411-5D2BAC63D1D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85882" y="7455056"/>
            <a:ext cx="13719382" cy="23266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6083" y="7925369"/>
            <a:ext cx="8532580" cy="20957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1131" y="261723"/>
            <a:ext cx="8620857" cy="1392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06849" y="1433773"/>
            <a:ext cx="2603726" cy="8058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07190" y="7026157"/>
            <a:ext cx="1574304" cy="486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790892"/>
            <a:ext cx="8752308" cy="5937769"/>
            <a:chOff x="9142857" y="1790892"/>
            <a:chExt cx="8752308" cy="59377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6703" y="-1177992"/>
              <a:ext cx="17504616" cy="1187553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1790892"/>
              <a:ext cx="8752308" cy="593776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3963" y="8036710"/>
            <a:ext cx="6859691" cy="11633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7661" y="9239561"/>
            <a:ext cx="1809571" cy="4868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3F0603-258E-0162-7B5E-CA83C24AE63B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0921" y="328237"/>
            <a:ext cx="8620857" cy="1392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7992" y="1433773"/>
            <a:ext cx="3986460" cy="8058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1010" y="3122720"/>
            <a:ext cx="5162860" cy="3803241"/>
            <a:chOff x="2091010" y="3122720"/>
            <a:chExt cx="5162860" cy="3803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90421" y="1221099"/>
              <a:ext cx="10325720" cy="760648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1010" y="3122720"/>
              <a:ext cx="5162860" cy="3803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4855" y="3149620"/>
            <a:ext cx="5196510" cy="3807581"/>
            <a:chOff x="7574855" y="3149620"/>
            <a:chExt cx="5196510" cy="3807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6600" y="1245830"/>
              <a:ext cx="10393021" cy="761516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4855" y="3149620"/>
              <a:ext cx="5196510" cy="3807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02851" y="3122720"/>
            <a:ext cx="4893064" cy="3895908"/>
            <a:chOff x="13102851" y="3122720"/>
            <a:chExt cx="4893064" cy="38959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6319" y="1174766"/>
              <a:ext cx="9786129" cy="779181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2851" y="3122720"/>
              <a:ext cx="4893064" cy="389590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87817" y="7124712"/>
            <a:ext cx="3836114" cy="4868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69474" y="7124712"/>
            <a:ext cx="4071380" cy="50220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79982" y="7200903"/>
            <a:ext cx="4306799" cy="4868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45288" y="8494566"/>
            <a:ext cx="14917591" cy="22162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69656" y="3374409"/>
            <a:ext cx="1001709" cy="3252391"/>
            <a:chOff x="11769656" y="3374409"/>
            <a:chExt cx="1001709" cy="32523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69656" y="3374409"/>
              <a:ext cx="1001709" cy="3252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46764" y="3411900"/>
            <a:ext cx="1001709" cy="3252391"/>
            <a:chOff x="7746764" y="3411900"/>
            <a:chExt cx="1001709" cy="32523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6764" y="3411900"/>
              <a:ext cx="1001709" cy="32523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1476" y="3377421"/>
            <a:ext cx="1001709" cy="3488581"/>
            <a:chOff x="15921476" y="3377421"/>
            <a:chExt cx="1001709" cy="34885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21476" y="3377421"/>
              <a:ext cx="1001709" cy="3488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82281" y="3374409"/>
            <a:ext cx="1009967" cy="3394644"/>
            <a:chOff x="3982281" y="3374409"/>
            <a:chExt cx="1009967" cy="33946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82281" y="3374409"/>
              <a:ext cx="1009967" cy="3394644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04D199-0D0F-94D7-2384-9C509B286E51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33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3" y="1684090"/>
            <a:ext cx="4327116" cy="41699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10" y="5279933"/>
            <a:ext cx="13326800" cy="18473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2" y="6914550"/>
            <a:ext cx="8708294" cy="7669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DB01BF-01A2-D504-81AD-E0396BE849FF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455" y="1323160"/>
            <a:ext cx="5583124" cy="2359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202" y="3661783"/>
            <a:ext cx="2603726" cy="7349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1380" y="7255061"/>
            <a:ext cx="5791701" cy="2906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198801"/>
            <a:ext cx="8587982" cy="5569176"/>
            <a:chOff x="9142857" y="2198801"/>
            <a:chExt cx="8587982" cy="55691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8866" y="-585787"/>
              <a:ext cx="17175963" cy="1113835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198801"/>
              <a:ext cx="8587982" cy="5569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796899" y="2950166"/>
            <a:ext cx="744186" cy="4817811"/>
            <a:chOff x="16796899" y="2950166"/>
            <a:chExt cx="744186" cy="4817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6899" y="2950166"/>
              <a:ext cx="744186" cy="481781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A1068A-D72D-DABB-2CE0-510E23BEC22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Object 13">
            <a:extLst>
              <a:ext uri="{FF2B5EF4-FFF2-40B4-BE49-F238E27FC236}">
                <a16:creationId xmlns:a16="http://schemas.microsoft.com/office/drawing/2014/main" id="{344E39AF-A37F-D80E-8162-D677072BA2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102809" y="1155625"/>
            <a:ext cx="16971202" cy="8725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3217" y="8057605"/>
            <a:ext cx="6106542" cy="4868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1128" y="261723"/>
            <a:ext cx="14714857" cy="1397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6849" y="1433773"/>
            <a:ext cx="3313632" cy="778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39992" y="3337016"/>
            <a:ext cx="8485601" cy="43627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5874" y="2314786"/>
            <a:ext cx="7123990" cy="3875063"/>
            <a:chOff x="10935874" y="2314786"/>
            <a:chExt cx="7123990" cy="3875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3878" y="377254"/>
              <a:ext cx="14247980" cy="775012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5874" y="2314786"/>
              <a:ext cx="7123990" cy="3875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5874" y="6475114"/>
            <a:ext cx="7123990" cy="2427068"/>
            <a:chOff x="10935874" y="6475114"/>
            <a:chExt cx="7123990" cy="24270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3878" y="5261580"/>
              <a:ext cx="14247980" cy="485413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35874" y="6475114"/>
              <a:ext cx="7123990" cy="24270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99131" y="9185312"/>
            <a:ext cx="5860580" cy="486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86191" y="5616367"/>
            <a:ext cx="1106040" cy="293838"/>
            <a:chOff x="12186191" y="5616367"/>
            <a:chExt cx="1106040" cy="2938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86191" y="5616367"/>
              <a:ext cx="1106040" cy="2938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39211" y="5844898"/>
            <a:ext cx="1335645" cy="344950"/>
            <a:chOff x="12739211" y="5844898"/>
            <a:chExt cx="1335645" cy="3449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9211" y="5844898"/>
              <a:ext cx="1335645" cy="3449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48753" y="6858383"/>
            <a:ext cx="1047846" cy="344950"/>
            <a:chOff x="15248753" y="6858383"/>
            <a:chExt cx="1047846" cy="3449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48753" y="6858383"/>
              <a:ext cx="1047846" cy="3449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2222" y="4970382"/>
            <a:ext cx="7002241" cy="1708410"/>
            <a:chOff x="2702222" y="4970382"/>
            <a:chExt cx="7002241" cy="170841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2222" y="4970382"/>
              <a:ext cx="7002241" cy="170841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1077E83-6D84-D549-7BE6-2D9188F8777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3">
            <a:extLst>
              <a:ext uri="{FF2B5EF4-FFF2-40B4-BE49-F238E27FC236}">
                <a16:creationId xmlns:a16="http://schemas.microsoft.com/office/drawing/2014/main" id="{D6C01763-9FC0-51D2-2BB1-B953D2F6BA7C}"/>
              </a:ext>
            </a:extLst>
          </p:cNvPr>
          <p:cNvGrpSpPr/>
          <p:nvPr/>
        </p:nvGrpSpPr>
        <p:grpSpPr>
          <a:xfrm>
            <a:off x="-727486" y="-1381614"/>
            <a:ext cx="11491768" cy="14963240"/>
            <a:chOff x="-727486" y="-1381614"/>
            <a:chExt cx="11491768" cy="14963240"/>
          </a:xfrm>
        </p:grpSpPr>
        <p:pic>
          <p:nvPicPr>
            <p:cNvPr id="32" name="Object 13">
              <a:extLst>
                <a:ext uri="{FF2B5EF4-FFF2-40B4-BE49-F238E27FC236}">
                  <a16:creationId xmlns:a16="http://schemas.microsoft.com/office/drawing/2014/main" id="{EDB80A87-7E91-5353-13E3-D6D33958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7486" y="-1381614"/>
              <a:ext cx="11491768" cy="14963240"/>
            </a:xfrm>
            <a:prstGeom prst="rect">
              <a:avLst/>
            </a:prstGeom>
          </p:spPr>
        </p:pic>
        <p:pic>
          <p:nvPicPr>
            <p:cNvPr id="33" name="Object 14">
              <a:extLst>
                <a:ext uri="{FF2B5EF4-FFF2-40B4-BE49-F238E27FC236}">
                  <a16:creationId xmlns:a16="http://schemas.microsoft.com/office/drawing/2014/main" id="{7FBC50BE-5270-FE12-9001-33D2E556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5456" y="2359196"/>
              <a:ext cx="5745884" cy="7481620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4769" y="2489426"/>
            <a:ext cx="2244028" cy="885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1128" y="261723"/>
            <a:ext cx="14714857" cy="1397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6456" y="1433773"/>
            <a:ext cx="3441860" cy="7786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83038" y="2151446"/>
            <a:ext cx="7244051" cy="1517941"/>
            <a:chOff x="10783038" y="2151446"/>
            <a:chExt cx="7244051" cy="15179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1012" y="1392475"/>
              <a:ext cx="14488102" cy="30358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3038" y="2151446"/>
              <a:ext cx="7244051" cy="15179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3038" y="3865306"/>
            <a:ext cx="4350790" cy="6171429"/>
            <a:chOff x="10783038" y="3865306"/>
            <a:chExt cx="435079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07643" y="779591"/>
              <a:ext cx="8701580" cy="123428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3038" y="3865306"/>
              <a:ext cx="4350790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12845" y="3861188"/>
            <a:ext cx="2757647" cy="16973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12845" y="7359722"/>
            <a:ext cx="2893628" cy="8852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01432" y="2612245"/>
            <a:ext cx="1216966" cy="283040"/>
            <a:chOff x="3801432" y="2612245"/>
            <a:chExt cx="1216966" cy="283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1432" y="2612245"/>
              <a:ext cx="1216966" cy="2830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7415" y="2526200"/>
            <a:ext cx="1553926" cy="384217"/>
            <a:chOff x="6337415" y="2526200"/>
            <a:chExt cx="1553926" cy="3842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7415" y="2526200"/>
              <a:ext cx="1553926" cy="3842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73895" y="3055936"/>
            <a:ext cx="6720500" cy="356309"/>
            <a:chOff x="11273895" y="3055936"/>
            <a:chExt cx="6720500" cy="3563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73895" y="3055936"/>
              <a:ext cx="6720500" cy="356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04199" y="4239894"/>
            <a:ext cx="2109538" cy="384217"/>
            <a:chOff x="12704199" y="4239894"/>
            <a:chExt cx="2109538" cy="3842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04199" y="4239894"/>
              <a:ext cx="2109538" cy="38421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E80F4D-3B5D-72DE-54E6-369D402041B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206707" y="2412670"/>
            <a:ext cx="12129801" cy="7042023"/>
            <a:chOff x="2206707" y="2412670"/>
            <a:chExt cx="12129801" cy="7042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58193" y="-1108341"/>
              <a:ext cx="24259602" cy="1408404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6707" y="2412670"/>
              <a:ext cx="12129801" cy="7042023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44628" y="3050358"/>
            <a:ext cx="3586171" cy="57118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1128" y="261723"/>
            <a:ext cx="14714857" cy="1397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6459" y="1433773"/>
            <a:ext cx="7441441" cy="755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6394" y="6629812"/>
            <a:ext cx="653312" cy="2531004"/>
            <a:chOff x="7186394" y="6629812"/>
            <a:chExt cx="653312" cy="25310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6394" y="6629812"/>
              <a:ext cx="653312" cy="25310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29252" y="6629812"/>
            <a:ext cx="653312" cy="2531004"/>
            <a:chOff x="4329252" y="6629812"/>
            <a:chExt cx="653312" cy="25310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9252" y="6629812"/>
              <a:ext cx="653312" cy="2531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55105" y="6629812"/>
            <a:ext cx="1208414" cy="2531004"/>
            <a:chOff x="12355105" y="6629812"/>
            <a:chExt cx="1208414" cy="25310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5105" y="6629812"/>
              <a:ext cx="1208414" cy="253100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88EF873-BF7D-D49A-E603-242BF2C7C03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Object 17">
            <a:extLst>
              <a:ext uri="{FF2B5EF4-FFF2-40B4-BE49-F238E27FC236}">
                <a16:creationId xmlns:a16="http://schemas.microsoft.com/office/drawing/2014/main" id="{8EA4FDBF-D566-834C-99BB-F61FE36A711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10507" y="1492758"/>
            <a:ext cx="22046906" cy="11362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8941" y="2261607"/>
            <a:ext cx="4897666" cy="4868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1128" y="261723"/>
            <a:ext cx="14714857" cy="1397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6935" y="1433773"/>
            <a:ext cx="6255213" cy="755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01216" y="2298385"/>
            <a:ext cx="7123655" cy="1867669"/>
            <a:chOff x="2401216" y="2298385"/>
            <a:chExt cx="7123655" cy="1867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60611" y="1364550"/>
              <a:ext cx="14247310" cy="37353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1216" y="2298385"/>
              <a:ext cx="7123655" cy="186766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1219" y="4333504"/>
            <a:ext cx="11023453" cy="568149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49131" y="4296731"/>
            <a:ext cx="4433533" cy="12989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49131" y="5772464"/>
            <a:ext cx="4584038" cy="41029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94558" y="2638170"/>
            <a:ext cx="5926531" cy="1527884"/>
            <a:chOff x="2794558" y="2638170"/>
            <a:chExt cx="5926531" cy="15278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4558" y="2638170"/>
              <a:ext cx="5926531" cy="15278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8341" y="7604919"/>
            <a:ext cx="2045197" cy="2209166"/>
            <a:chOff x="3598341" y="7604919"/>
            <a:chExt cx="2045197" cy="22091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8341" y="7604919"/>
              <a:ext cx="2045197" cy="22091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1701" y="7604919"/>
            <a:ext cx="1763265" cy="2209166"/>
            <a:chOff x="8851701" y="7604919"/>
            <a:chExt cx="1763265" cy="22091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51701" y="7604919"/>
              <a:ext cx="1763265" cy="22091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63447" y="7604919"/>
            <a:ext cx="1227865" cy="2209166"/>
            <a:chOff x="11563447" y="7604919"/>
            <a:chExt cx="1227865" cy="220916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3447" y="7604919"/>
              <a:ext cx="1227865" cy="220916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D2DBD45-5922-60B5-3EF3-24A24769C28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39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32382" y="8311716"/>
            <a:ext cx="726013" cy="6851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88"/>
            <a:ext cx="3722015" cy="416998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5372" y="5279933"/>
            <a:ext cx="4365533" cy="18187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0484" y="6914550"/>
            <a:ext cx="2875922" cy="7479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ject 16">
            <a:extLst>
              <a:ext uri="{FF2B5EF4-FFF2-40B4-BE49-F238E27FC236}">
                <a16:creationId xmlns:a16="http://schemas.microsoft.com/office/drawing/2014/main" id="{C929A0FB-FD1E-8C15-2F9D-56AFE7F1A52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13783" y="3810288"/>
            <a:ext cx="13264508" cy="6789192"/>
          </a:xfrm>
          <a:prstGeom prst="rect">
            <a:avLst/>
          </a:prstGeom>
        </p:spPr>
      </p:pic>
      <p:pic>
        <p:nvPicPr>
          <p:cNvPr id="44" name="Object 30">
            <a:extLst>
              <a:ext uri="{FF2B5EF4-FFF2-40B4-BE49-F238E27FC236}">
                <a16:creationId xmlns:a16="http://schemas.microsoft.com/office/drawing/2014/main" id="{1933F3E2-F3F5-AFC0-842B-754B5CAB65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8" y="8598158"/>
            <a:ext cx="9913426" cy="20322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0924" y="328237"/>
            <a:ext cx="16315191" cy="13975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7992" y="1433773"/>
            <a:ext cx="3313632" cy="7786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2344" y="2366703"/>
            <a:ext cx="4941045" cy="2970212"/>
            <a:chOff x="2502344" y="2366703"/>
            <a:chExt cx="4941045" cy="29702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22" y="881597"/>
              <a:ext cx="9882090" cy="594042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2344" y="2366703"/>
              <a:ext cx="4941045" cy="2970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02344" y="5507586"/>
            <a:ext cx="6632254" cy="33945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64281" y="2493011"/>
            <a:ext cx="3445603" cy="7621751"/>
            <a:chOff x="10764281" y="2493011"/>
            <a:chExt cx="3445603" cy="7621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41480" y="-1317865"/>
              <a:ext cx="6891205" cy="1524350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64281" y="2493011"/>
              <a:ext cx="3445603" cy="7621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96969" y="2493011"/>
            <a:ext cx="3412949" cy="7637279"/>
            <a:chOff x="14596969" y="2493011"/>
            <a:chExt cx="3412949" cy="76372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90494" y="-1325629"/>
              <a:ext cx="6825899" cy="1527455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96969" y="2493011"/>
              <a:ext cx="3412949" cy="763727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28046" y="4561970"/>
            <a:ext cx="2986361" cy="8852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56365" y="1918754"/>
            <a:ext cx="7008161" cy="48688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02344" y="9106227"/>
            <a:ext cx="4956713" cy="10161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95393" y="9001115"/>
            <a:ext cx="3085161" cy="12989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90476" y="4293878"/>
            <a:ext cx="3415750" cy="1043037"/>
            <a:chOff x="2990476" y="4293878"/>
            <a:chExt cx="3415750" cy="10430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90476" y="4293878"/>
              <a:ext cx="3415750" cy="10430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30528" y="5507586"/>
            <a:ext cx="1147703" cy="344950"/>
            <a:chOff x="4030528" y="5507586"/>
            <a:chExt cx="1147703" cy="3449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30528" y="5507586"/>
              <a:ext cx="1147703" cy="344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82313" y="9387755"/>
            <a:ext cx="3065158" cy="604082"/>
            <a:chOff x="4182313" y="9387755"/>
            <a:chExt cx="3065158" cy="6040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2313" y="9387755"/>
              <a:ext cx="3065158" cy="6040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47471" y="9456589"/>
            <a:ext cx="395948" cy="329736"/>
            <a:chOff x="7247471" y="9456589"/>
            <a:chExt cx="395948" cy="3297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47471" y="9456589"/>
              <a:ext cx="395948" cy="3297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990476" y="6983429"/>
            <a:ext cx="3843863" cy="955322"/>
            <a:chOff x="2990476" y="6983429"/>
            <a:chExt cx="3843863" cy="9553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90476" y="6983429"/>
              <a:ext cx="3843863" cy="9553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64167" y="2350376"/>
            <a:ext cx="805620" cy="329736"/>
            <a:chOff x="14064167" y="2350376"/>
            <a:chExt cx="805620" cy="3297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64167" y="2350376"/>
              <a:ext cx="805620" cy="3297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64281" y="2366703"/>
            <a:ext cx="1091501" cy="7919012"/>
            <a:chOff x="10764281" y="2366703"/>
            <a:chExt cx="1091501" cy="79190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764281" y="2366703"/>
              <a:ext cx="1091501" cy="79190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596969" y="2350376"/>
            <a:ext cx="1091501" cy="7919012"/>
            <a:chOff x="14596969" y="2350376"/>
            <a:chExt cx="1091501" cy="791901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96969" y="2350376"/>
              <a:ext cx="1091501" cy="791901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0BE5ECA-D847-C6DC-3971-33805AC8DB2C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17">
            <a:extLst>
              <a:ext uri="{FF2B5EF4-FFF2-40B4-BE49-F238E27FC236}">
                <a16:creationId xmlns:a16="http://schemas.microsoft.com/office/drawing/2014/main" id="{B68258A7-75DF-9E4B-2833-E687F7F3F3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02236" y="2757781"/>
            <a:ext cx="18307688" cy="74814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4236" y="8762017"/>
            <a:ext cx="15330609" cy="885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0924" y="328237"/>
            <a:ext cx="16315191" cy="13975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7992" y="1433773"/>
            <a:ext cx="5738041" cy="7458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1012" y="2383256"/>
            <a:ext cx="6171429" cy="1909501"/>
            <a:chOff x="2091012" y="2383256"/>
            <a:chExt cx="6171429" cy="19095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94702" y="1428506"/>
              <a:ext cx="12342857" cy="381900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91012" y="2383256"/>
              <a:ext cx="6171429" cy="19095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4686" y="4628141"/>
            <a:ext cx="9153844" cy="3740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02041" y="2338827"/>
            <a:ext cx="6171429" cy="3907860"/>
            <a:chOff x="11902041" y="2338827"/>
            <a:chExt cx="6171429" cy="39078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6327" y="384898"/>
              <a:ext cx="12342857" cy="781571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02041" y="2338827"/>
              <a:ext cx="6171429" cy="390786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40960" y="2932150"/>
            <a:ext cx="2854209" cy="12989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59159" y="6423144"/>
            <a:ext cx="5285990" cy="486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49660" y="7265306"/>
            <a:ext cx="1843393" cy="342857"/>
            <a:chOff x="2549660" y="7265306"/>
            <a:chExt cx="1843393" cy="3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9660" y="7265306"/>
              <a:ext cx="1843393" cy="3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00000" y="2626067"/>
            <a:ext cx="1129252" cy="3137199"/>
            <a:chOff x="12000000" y="2626067"/>
            <a:chExt cx="1129252" cy="31371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00000" y="2626067"/>
              <a:ext cx="1129252" cy="313719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6E65820-D503-7025-872A-B74CC7E54239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15">
            <a:extLst>
              <a:ext uri="{FF2B5EF4-FFF2-40B4-BE49-F238E27FC236}">
                <a16:creationId xmlns:a16="http://schemas.microsoft.com/office/drawing/2014/main" id="{91B7C819-2351-8B44-298C-C75D1346EB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43383" y="4365002"/>
            <a:ext cx="10664542" cy="725520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0924" y="328237"/>
            <a:ext cx="16315191" cy="13975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2752" y="2129695"/>
            <a:ext cx="5332271" cy="3796349"/>
            <a:chOff x="2322752" y="2129695"/>
            <a:chExt cx="5332271" cy="37963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3383" y="231521"/>
              <a:ext cx="10664542" cy="75926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2752" y="2129695"/>
              <a:ext cx="5332271" cy="37963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2752" y="6178804"/>
            <a:ext cx="5332271" cy="36276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3328" y="2129695"/>
            <a:ext cx="5467951" cy="3796349"/>
            <a:chOff x="10253328" y="2129695"/>
            <a:chExt cx="5467951" cy="3796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9353" y="231521"/>
              <a:ext cx="10935903" cy="759269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53328" y="2129695"/>
              <a:ext cx="5467951" cy="3796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53328" y="6211457"/>
            <a:ext cx="5467951" cy="3594952"/>
            <a:chOff x="10253328" y="6211457"/>
            <a:chExt cx="5467951" cy="3594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9353" y="4413981"/>
              <a:ext cx="10935903" cy="718990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3328" y="6211457"/>
              <a:ext cx="5467951" cy="35949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57992" y="1433773"/>
            <a:ext cx="5738041" cy="7458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60626" y="2486474"/>
            <a:ext cx="1865914" cy="16973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60626" y="6781836"/>
            <a:ext cx="1865914" cy="16973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847798" y="2405607"/>
            <a:ext cx="1865914" cy="16973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880451" y="6781832"/>
            <a:ext cx="1865914" cy="169735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240290-33D9-2A19-9578-0908136E8CE4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091012" y="2391982"/>
            <a:ext cx="6809324" cy="5638088"/>
            <a:chOff x="2091012" y="2391982"/>
            <a:chExt cx="6809324" cy="56380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3650" y="-427062"/>
              <a:ext cx="13618647" cy="1127617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012" y="2391982"/>
              <a:ext cx="6809324" cy="5638088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0924" y="328237"/>
            <a:ext cx="16315191" cy="13975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7992" y="1433773"/>
            <a:ext cx="9874260" cy="7786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13748" y="2310349"/>
            <a:ext cx="7652549" cy="4742425"/>
            <a:chOff x="9913748" y="2310349"/>
            <a:chExt cx="7652549" cy="47424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7473" y="-60863"/>
              <a:ext cx="15305098" cy="94848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3748" y="2310349"/>
              <a:ext cx="7652549" cy="47424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6083" y="7234712"/>
            <a:ext cx="9061047" cy="29078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6892" y="8154532"/>
            <a:ext cx="3246199" cy="486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18326" y="2726531"/>
            <a:ext cx="1747661" cy="4136793"/>
            <a:chOff x="12818326" y="2726531"/>
            <a:chExt cx="1747661" cy="41367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18326" y="2726531"/>
              <a:ext cx="1747661" cy="413679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F95956-AF13-6F11-74D6-2E5D09F5E456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43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455" y="1323159"/>
            <a:ext cx="5578915" cy="23513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4202" y="3661783"/>
            <a:ext cx="2498821" cy="7349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99485" y="7104052"/>
            <a:ext cx="3203120" cy="486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36246" y="1498533"/>
            <a:ext cx="8081566" cy="5307056"/>
            <a:chOff x="9736246" y="1498533"/>
            <a:chExt cx="8081566" cy="53070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246" y="1498533"/>
              <a:ext cx="8081566" cy="5307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05297" y="2490622"/>
            <a:ext cx="477547" cy="3982634"/>
            <a:chOff x="12605297" y="2490622"/>
            <a:chExt cx="477547" cy="39826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05297" y="2490622"/>
              <a:ext cx="477547" cy="3982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50358" y="1864399"/>
            <a:ext cx="688845" cy="4608857"/>
            <a:chOff x="15650358" y="1864399"/>
            <a:chExt cx="688845" cy="4608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0358" y="1864399"/>
              <a:ext cx="688845" cy="460885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916EC6-4620-1FD9-20B1-394C1D8C9EA2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2">
            <a:extLst>
              <a:ext uri="{FF2B5EF4-FFF2-40B4-BE49-F238E27FC236}">
                <a16:creationId xmlns:a16="http://schemas.microsoft.com/office/drawing/2014/main" id="{271FD444-B242-13F1-7E84-537CF38FFC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97268" y="5082273"/>
            <a:ext cx="24880080" cy="60649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397" y="328236"/>
            <a:ext cx="14472496" cy="13839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3314069" cy="8361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8488" y="3895434"/>
            <a:ext cx="4211653" cy="4867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5991" y="5973286"/>
            <a:ext cx="12405168" cy="4867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2752" y="2478800"/>
            <a:ext cx="10621252" cy="1315068"/>
            <a:chOff x="2322752" y="2478800"/>
            <a:chExt cx="10621252" cy="13150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87874" y="1821265"/>
              <a:ext cx="21242504" cy="263013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2752" y="2478800"/>
              <a:ext cx="10621252" cy="13150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2752" y="4475051"/>
            <a:ext cx="11133590" cy="1335613"/>
            <a:chOff x="2322752" y="4475051"/>
            <a:chExt cx="11133590" cy="13356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244043" y="3807244"/>
              <a:ext cx="22267180" cy="267122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2752" y="4475051"/>
              <a:ext cx="11133590" cy="13356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22752" y="6598501"/>
            <a:ext cx="12440040" cy="303245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85991" y="9723525"/>
            <a:ext cx="2112776" cy="434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6B44D9-6E1F-BCAA-DA36-7165EB6D4759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12">
            <a:extLst>
              <a:ext uri="{FF2B5EF4-FFF2-40B4-BE49-F238E27FC236}">
                <a16:creationId xmlns:a16="http://schemas.microsoft.com/office/drawing/2014/main" id="{976DE589-4C23-D005-BD7F-1654F7928A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05239" y="-1322636"/>
            <a:ext cx="19711966" cy="14285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397" y="328236"/>
            <a:ext cx="14472496" cy="13839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3314069" cy="836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2752" y="2248807"/>
            <a:ext cx="9855983" cy="7142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26043" y="3235486"/>
            <a:ext cx="5885503" cy="782779"/>
            <a:chOff x="3226043" y="3235486"/>
            <a:chExt cx="5885503" cy="7827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6043" y="3235486"/>
              <a:ext cx="5885503" cy="782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26043" y="8671707"/>
            <a:ext cx="5916814" cy="302850"/>
            <a:chOff x="3226043" y="8671707"/>
            <a:chExt cx="5916814" cy="302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6043" y="8671707"/>
              <a:ext cx="5916814" cy="3028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55086" y="2307284"/>
            <a:ext cx="2657453" cy="4867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55086" y="3261347"/>
            <a:ext cx="4697815" cy="8849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55086" y="8634946"/>
            <a:ext cx="1305260" cy="433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63AAB6-2312-1999-936D-CB41893D87D0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75133" y="2520745"/>
            <a:ext cx="6913949" cy="4680623"/>
            <a:chOff x="2275133" y="2520745"/>
            <a:chExt cx="6913949" cy="46806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5133" y="2520745"/>
              <a:ext cx="6913949" cy="468062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397" y="328236"/>
            <a:ext cx="14472496" cy="13839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7823" y="3252801"/>
            <a:ext cx="8299508" cy="3780112"/>
            <a:chOff x="9607823" y="3252801"/>
            <a:chExt cx="8299508" cy="3780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7823" y="3252801"/>
              <a:ext cx="8299508" cy="378011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7992" y="1433773"/>
            <a:ext cx="10610145" cy="7641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77177" y="7442072"/>
            <a:ext cx="6599358" cy="12985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1062" y="7262034"/>
            <a:ext cx="6617073" cy="884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19634" y="2844096"/>
            <a:ext cx="1784736" cy="4357272"/>
            <a:chOff x="6319634" y="2844096"/>
            <a:chExt cx="1784736" cy="43572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634" y="2844096"/>
              <a:ext cx="1784736" cy="435727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E1794D-F84F-63A4-373F-820FFC3F7AB3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22">
            <a:extLst>
              <a:ext uri="{FF2B5EF4-FFF2-40B4-BE49-F238E27FC236}">
                <a16:creationId xmlns:a16="http://schemas.microsoft.com/office/drawing/2014/main" id="{AAB9F3C2-E5FC-AC86-853A-CBE0DE814E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01842" y="7053570"/>
            <a:ext cx="24151536" cy="35943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0921" y="328237"/>
            <a:ext cx="15111724" cy="14985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3313307" cy="8285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22752" y="2321152"/>
            <a:ext cx="11944504" cy="2540576"/>
            <a:chOff x="2322752" y="2321152"/>
            <a:chExt cx="11944504" cy="25405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49499" y="1050863"/>
              <a:ext cx="23889007" cy="508115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2752" y="2321152"/>
              <a:ext cx="11944504" cy="25405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6041" y="5604204"/>
            <a:ext cx="11917925" cy="1614008"/>
            <a:chOff x="2336041" y="5604204"/>
            <a:chExt cx="11917925" cy="16140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22921" y="4797200"/>
              <a:ext cx="23835851" cy="322801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6041" y="5604204"/>
              <a:ext cx="11917925" cy="16140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9264" y="4993331"/>
            <a:ext cx="7052057" cy="4868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05026" y="7364910"/>
            <a:ext cx="12049857" cy="486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6041" y="7952158"/>
            <a:ext cx="12075768" cy="17971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99268" y="9798591"/>
            <a:ext cx="1809571" cy="4868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116D2F-622D-3BCD-5084-B076464A36B2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20">
            <a:extLst>
              <a:ext uri="{FF2B5EF4-FFF2-40B4-BE49-F238E27FC236}">
                <a16:creationId xmlns:a16="http://schemas.microsoft.com/office/drawing/2014/main" id="{AB2A57F1-7B8B-CF88-6022-DF75882017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4826" y="3970221"/>
            <a:ext cx="10583344" cy="56431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0921" y="328237"/>
            <a:ext cx="15111724" cy="14985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2498821" cy="8058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1010" y="2176884"/>
            <a:ext cx="5291672" cy="2965973"/>
            <a:chOff x="2091010" y="2176884"/>
            <a:chExt cx="5291672" cy="2965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54826" y="693898"/>
              <a:ext cx="10583344" cy="593194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1010" y="2176884"/>
              <a:ext cx="5291672" cy="2965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49170" y="2256941"/>
            <a:ext cx="4894767" cy="2834321"/>
            <a:chOff x="7649170" y="2256941"/>
            <a:chExt cx="4894767" cy="28343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1786" y="839780"/>
              <a:ext cx="9789535" cy="56686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9170" y="2256941"/>
              <a:ext cx="4894767" cy="28343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91010" y="5381017"/>
            <a:ext cx="5291672" cy="28215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49170" y="5514026"/>
            <a:ext cx="4894767" cy="2636320"/>
            <a:chOff x="7649170" y="5514026"/>
            <a:chExt cx="4894767" cy="263632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1786" y="4195866"/>
              <a:ext cx="9789535" cy="527264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9170" y="5514026"/>
              <a:ext cx="4894767" cy="26363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10094" y="3846562"/>
            <a:ext cx="5042632" cy="2592590"/>
            <a:chOff x="12910094" y="3846562"/>
            <a:chExt cx="5042632" cy="25925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88778" y="2550267"/>
              <a:ext cx="10085264" cy="518518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0094" y="3846562"/>
              <a:ext cx="5042632" cy="25925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91010" y="3986142"/>
            <a:ext cx="5346421" cy="1023825"/>
            <a:chOff x="2091010" y="3986142"/>
            <a:chExt cx="5346421" cy="10238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91010" y="3986142"/>
              <a:ext cx="5346421" cy="1023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49170" y="3986142"/>
            <a:ext cx="5260925" cy="1099129"/>
            <a:chOff x="7649170" y="3986142"/>
            <a:chExt cx="5260925" cy="10991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49170" y="3986142"/>
              <a:ext cx="5260925" cy="10991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91010" y="7105205"/>
            <a:ext cx="5346421" cy="931505"/>
            <a:chOff x="2091010" y="7105205"/>
            <a:chExt cx="5346421" cy="9315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1010" y="7105205"/>
              <a:ext cx="5346421" cy="9315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39294" y="5404208"/>
            <a:ext cx="5346421" cy="1000633"/>
            <a:chOff x="12939294" y="5404208"/>
            <a:chExt cx="5346421" cy="10006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39294" y="5404208"/>
              <a:ext cx="5346421" cy="10006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75748" y="7124735"/>
            <a:ext cx="5169746" cy="1023825"/>
            <a:chOff x="7675748" y="7124735"/>
            <a:chExt cx="5169746" cy="10238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75748" y="7124735"/>
              <a:ext cx="5169746" cy="10238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49330" y="2613510"/>
            <a:ext cx="5033351" cy="667255"/>
            <a:chOff x="2349330" y="2613510"/>
            <a:chExt cx="5033351" cy="6672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49330" y="2613510"/>
              <a:ext cx="5033351" cy="6672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75324" y="4498054"/>
            <a:ext cx="5210390" cy="644803"/>
            <a:chOff x="13075324" y="4498054"/>
            <a:chExt cx="5210390" cy="64480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75324" y="4498054"/>
              <a:ext cx="5210390" cy="6448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22752" y="5904525"/>
            <a:ext cx="5059929" cy="539241"/>
            <a:chOff x="2322752" y="5904525"/>
            <a:chExt cx="5059929" cy="5392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22752" y="5904525"/>
              <a:ext cx="5059929" cy="5392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55482" y="5904525"/>
            <a:ext cx="5090011" cy="954239"/>
            <a:chOff x="7755482" y="5904525"/>
            <a:chExt cx="5090011" cy="95423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55482" y="5904525"/>
              <a:ext cx="5090011" cy="95423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54249" y="8937795"/>
            <a:ext cx="13095882" cy="8849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7EFC74-7B50-F279-1B2A-610402F6632F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49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20"/>
            <a:ext cx="870909" cy="6851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785" y="658026"/>
            <a:ext cx="3324991" cy="13772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0523" y="1929983"/>
            <a:ext cx="2682555" cy="755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6713" y="3571730"/>
            <a:ext cx="14108298" cy="4670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0921" y="328237"/>
            <a:ext cx="15111724" cy="14985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7992" y="1433773"/>
            <a:ext cx="2779469" cy="8164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7763" y="3499220"/>
            <a:ext cx="10777423" cy="62964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904" y="3394099"/>
            <a:ext cx="4974759" cy="4974759"/>
            <a:chOff x="1725904" y="3394099"/>
            <a:chExt cx="4974759" cy="49747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5904" y="3394099"/>
              <a:ext cx="4974759" cy="49747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6534" y="2449259"/>
            <a:ext cx="7518086" cy="10517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46386D-1EAA-E49B-19A7-07AB1DE7250B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0921" y="328237"/>
            <a:ext cx="15111724" cy="14985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7992" y="1433773"/>
            <a:ext cx="3519498" cy="7444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7843" y="4951644"/>
            <a:ext cx="10864842" cy="31847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83558" y="3302672"/>
            <a:ext cx="8522001" cy="1051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1010" y="3394099"/>
            <a:ext cx="4673923" cy="4673923"/>
            <a:chOff x="2091010" y="3394099"/>
            <a:chExt cx="4673923" cy="46739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1010" y="3394099"/>
              <a:ext cx="4673923" cy="467392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56BEF06-BCC7-0F5C-8499-8ED85468B49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13">
            <a:extLst>
              <a:ext uri="{FF2B5EF4-FFF2-40B4-BE49-F238E27FC236}">
                <a16:creationId xmlns:a16="http://schemas.microsoft.com/office/drawing/2014/main" id="{9CECF06B-DCEB-132A-EB5F-BDC4FD61E1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7587" y="157441"/>
            <a:ext cx="10876113" cy="91672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0921" y="328236"/>
            <a:ext cx="14253696" cy="148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3624802" cy="8361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03460" y="7320736"/>
            <a:ext cx="15976038" cy="32657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1441" y="2449265"/>
            <a:ext cx="5438057" cy="45836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37508" y="4219609"/>
            <a:ext cx="9597471" cy="891937"/>
            <a:chOff x="8337508" y="4219609"/>
            <a:chExt cx="9597471" cy="8919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8772" y="3773641"/>
              <a:ext cx="19194942" cy="178387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37508" y="4219609"/>
              <a:ext cx="9597471" cy="8919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7600" y="2449265"/>
            <a:ext cx="10035827" cy="1310160"/>
            <a:chOff x="7997600" y="2449265"/>
            <a:chExt cx="10035827" cy="13101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9686" y="1794185"/>
              <a:ext cx="20071655" cy="262032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97600" y="2449265"/>
              <a:ext cx="10035827" cy="13101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17365" y="5462159"/>
            <a:ext cx="10174170" cy="715546"/>
            <a:chOff x="7917365" y="5462159"/>
            <a:chExt cx="10174170" cy="7155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0280" y="5104386"/>
              <a:ext cx="20348340" cy="143109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17365" y="5462159"/>
              <a:ext cx="10174170" cy="715546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7AAE35-FE0F-6DC5-09A2-32FECD158403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Object 12">
            <a:extLst>
              <a:ext uri="{FF2B5EF4-FFF2-40B4-BE49-F238E27FC236}">
                <a16:creationId xmlns:a16="http://schemas.microsoft.com/office/drawing/2014/main" id="{CED3073E-BA96-6ADE-B4A4-1F62DEDF60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873832" y="-73665"/>
            <a:ext cx="15953076" cy="9498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0921" y="328236"/>
            <a:ext cx="14253696" cy="14883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57992" y="1433773"/>
            <a:ext cx="3624802" cy="8361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4437" y="2300970"/>
            <a:ext cx="7976538" cy="4749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0266" y="6122123"/>
            <a:ext cx="5766565" cy="3831066"/>
            <a:chOff x="11120266" y="6122123"/>
            <a:chExt cx="5766565" cy="38310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36984" y="4206590"/>
              <a:ext cx="11533130" cy="766213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0266" y="6122123"/>
              <a:ext cx="5766565" cy="3831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0266" y="1666361"/>
            <a:ext cx="5766565" cy="4298096"/>
            <a:chOff x="11120266" y="1666361"/>
            <a:chExt cx="5766565" cy="42980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6984" y="-482687"/>
              <a:ext cx="11533130" cy="85961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20266" y="1666361"/>
              <a:ext cx="5766565" cy="42980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31115" y="4502178"/>
            <a:ext cx="1329027" cy="1367705"/>
            <a:chOff x="8731115" y="4502178"/>
            <a:chExt cx="1329027" cy="13677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340000">
              <a:off x="8731115" y="4502178"/>
              <a:ext cx="1329027" cy="13677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97341" y="4675606"/>
            <a:ext cx="1753427" cy="13004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5975" y="3593485"/>
            <a:ext cx="1806824" cy="2490842"/>
            <a:chOff x="11485975" y="3593485"/>
            <a:chExt cx="1806824" cy="24908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5975" y="3593485"/>
              <a:ext cx="1806824" cy="24908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04540" y="3631281"/>
            <a:ext cx="778168" cy="2490842"/>
            <a:chOff x="15704540" y="3631281"/>
            <a:chExt cx="778168" cy="24908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04540" y="3631281"/>
              <a:ext cx="778168" cy="2490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588832" y="7685730"/>
            <a:ext cx="1806824" cy="1987934"/>
            <a:chOff x="11588832" y="7685730"/>
            <a:chExt cx="1806824" cy="198793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8832" y="7685730"/>
              <a:ext cx="1806824" cy="19879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04540" y="7685730"/>
            <a:ext cx="778168" cy="2267458"/>
            <a:chOff x="15704540" y="7685730"/>
            <a:chExt cx="778168" cy="226745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04540" y="7685730"/>
              <a:ext cx="778168" cy="226745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53715" y="7484668"/>
            <a:ext cx="9169758" cy="24932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0374A2-E165-6E00-B618-2FFB3CD7F48E}"/>
              </a:ext>
            </a:extLst>
          </p:cNvPr>
          <p:cNvSpPr txBox="1"/>
          <p:nvPr/>
        </p:nvSpPr>
        <p:spPr>
          <a:xfrm>
            <a:off x="3278341" y="4019179"/>
            <a:ext cx="4470591" cy="223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245DE7-0341-5817-2043-8C839655B259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53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4" y="1684088"/>
            <a:ext cx="4575781" cy="41646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7076" y="5279934"/>
            <a:ext cx="8012342" cy="31652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626" y="8356750"/>
            <a:ext cx="9258780" cy="8341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52342" cy="958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8763" y="9699496"/>
            <a:ext cx="2916730" cy="406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5CF2F0-A7B2-34CA-F37F-FD620FD88FF9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1">
            <a:extLst>
              <a:ext uri="{FF2B5EF4-FFF2-40B4-BE49-F238E27FC236}">
                <a16:creationId xmlns:a16="http://schemas.microsoft.com/office/drawing/2014/main" id="{15375D31-B1D0-3698-5593-DCC6A6401B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20913" y="-2603319"/>
            <a:ext cx="21680564" cy="164074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9141" y="101502"/>
            <a:ext cx="11323961" cy="13860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99229" y="1498533"/>
            <a:ext cx="10840282" cy="82037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85334" y="4381020"/>
            <a:ext cx="4534377" cy="5916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CC4C23-3F83-1497-627C-929BDD14857F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2">
            <a:extLst>
              <a:ext uri="{FF2B5EF4-FFF2-40B4-BE49-F238E27FC236}">
                <a16:creationId xmlns:a16="http://schemas.microsoft.com/office/drawing/2014/main" id="{91FC19F9-AA51-08F9-3500-0C1CEFE28A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27576" y="-1172728"/>
            <a:ext cx="31384702" cy="106850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9141" y="101502"/>
            <a:ext cx="11323961" cy="13860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2905" y="8633612"/>
            <a:ext cx="7194034" cy="9170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8599" y="1498533"/>
            <a:ext cx="15692351" cy="53425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99229" y="7148707"/>
            <a:ext cx="7865546" cy="1742948"/>
            <a:chOff x="2099229" y="7148707"/>
            <a:chExt cx="7865546" cy="17429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9229" y="7148707"/>
              <a:ext cx="7865546" cy="174294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2EAE208-EE94-C436-4385-C0D791C6EBAE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2">
            <a:extLst>
              <a:ext uri="{FF2B5EF4-FFF2-40B4-BE49-F238E27FC236}">
                <a16:creationId xmlns:a16="http://schemas.microsoft.com/office/drawing/2014/main" id="{113D12A0-5873-A694-051F-1770102FBC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04683" y="-1723603"/>
            <a:ext cx="22815645" cy="12888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9141" y="101502"/>
            <a:ext cx="11323961" cy="13860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8096" y="8036991"/>
            <a:ext cx="6558634" cy="2170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9229" y="1498533"/>
            <a:ext cx="11407822" cy="644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15980" y="5916979"/>
            <a:ext cx="6932960" cy="557869"/>
            <a:chOff x="6515980" y="5916979"/>
            <a:chExt cx="6932960" cy="5578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5980" y="5916979"/>
              <a:ext cx="6932960" cy="55786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31698E-8DD6-B931-2971-3ABDC79D1A47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72845" y="8625994"/>
            <a:ext cx="3252053" cy="1449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84496" y="224761"/>
            <a:ext cx="11709220" cy="9699428"/>
            <a:chOff x="2084496" y="224761"/>
            <a:chExt cx="11709220" cy="9699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4496" y="224761"/>
              <a:ext cx="11709220" cy="969942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E9C240-3C11-86F8-9A89-E51991189D8F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87697" y="5880800"/>
            <a:ext cx="5597234" cy="557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6698" y="198823"/>
            <a:ext cx="16081659" cy="5698938"/>
            <a:chOff x="2006698" y="198823"/>
            <a:chExt cx="16081659" cy="56989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6698" y="198823"/>
              <a:ext cx="16081659" cy="56989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7173" y="6560916"/>
            <a:ext cx="13423414" cy="35631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9E6C1C-4ED6-39A7-2C73-9C29907D4C95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59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539358" cy="41646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9545" y="5279933"/>
            <a:ext cx="11610009" cy="1812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3617" y="6914550"/>
            <a:ext cx="9220665" cy="74656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420" y="8311716"/>
            <a:ext cx="879099" cy="6742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6868" y="132133"/>
            <a:ext cx="6073069" cy="9204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5230" y="7459134"/>
            <a:ext cx="15659138" cy="26795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7466" y="271213"/>
            <a:ext cx="5805757" cy="5483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70944" y="1285458"/>
            <a:ext cx="7157522" cy="5383095"/>
            <a:chOff x="2370944" y="1285458"/>
            <a:chExt cx="7157522" cy="5383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0944" y="1285458"/>
              <a:ext cx="7157522" cy="5383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49178" y="1285458"/>
            <a:ext cx="7196244" cy="5363724"/>
            <a:chOff x="10449178" y="1285458"/>
            <a:chExt cx="7196244" cy="53637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9178" y="1285458"/>
              <a:ext cx="7196244" cy="53637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1587" y="6661581"/>
            <a:ext cx="741995" cy="5311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6580" y="6661581"/>
            <a:ext cx="741995" cy="540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D3197A-B0FE-B1E2-6E59-9EEABC2BE692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1">
            <a:extLst>
              <a:ext uri="{FF2B5EF4-FFF2-40B4-BE49-F238E27FC236}">
                <a16:creationId xmlns:a16="http://schemas.microsoft.com/office/drawing/2014/main" id="{1218B903-C166-1471-D8F6-2D81192969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36413" y="-2848704"/>
            <a:ext cx="31927404" cy="15486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6868" y="132133"/>
            <a:ext cx="6073069" cy="9204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5438" y="1023012"/>
            <a:ext cx="15963702" cy="77434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9725" y="9173363"/>
            <a:ext cx="10207243" cy="546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5FF5D2-3B6F-DC29-C73B-C41142D26AA0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1">
            <a:extLst>
              <a:ext uri="{FF2B5EF4-FFF2-40B4-BE49-F238E27FC236}">
                <a16:creationId xmlns:a16="http://schemas.microsoft.com/office/drawing/2014/main" id="{5E62AFC9-199B-8505-F374-BE2BBF1EC5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47077" y="-3324519"/>
            <a:ext cx="31970061" cy="17390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6868" y="132133"/>
            <a:ext cx="6073069" cy="9204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5438" y="1023012"/>
            <a:ext cx="15985031" cy="86950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19067" y="8671707"/>
            <a:ext cx="5456477" cy="371557"/>
            <a:chOff x="10619067" y="8671707"/>
            <a:chExt cx="5456477" cy="3715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9067" y="8671707"/>
              <a:ext cx="5456477" cy="37155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068960-9106-B066-E0DE-F6C714A14C7B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6868" y="132133"/>
            <a:ext cx="6073069" cy="920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227" y="1003642"/>
            <a:ext cx="10986894" cy="9210406"/>
            <a:chOff x="4544227" y="1003642"/>
            <a:chExt cx="10986894" cy="92104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4227" y="1003642"/>
              <a:ext cx="10986894" cy="92104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7468" y="271213"/>
            <a:ext cx="3398081" cy="548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A112B-ADB5-FC00-DF5A-1DFAA308F9F1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63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8346" y="6334965"/>
            <a:ext cx="10454484" cy="3924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3818" y="6277898"/>
            <a:ext cx="752757" cy="703828"/>
            <a:chOff x="5243818" y="6277898"/>
            <a:chExt cx="752757" cy="703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243818" y="6277898"/>
              <a:ext cx="752757" cy="7038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86414" y="8974556"/>
            <a:ext cx="752757" cy="703828"/>
            <a:chOff x="16686414" y="8974556"/>
            <a:chExt cx="752757" cy="703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86414" y="8974556"/>
              <a:ext cx="752757" cy="703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3317" y="1441392"/>
            <a:ext cx="13151118" cy="39872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7802" y="130164"/>
            <a:ext cx="8618010" cy="10904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6877B-4789-1C87-3238-8CFEA8076971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64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3" y="1684090"/>
            <a:ext cx="4327116" cy="41699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10" y="5279933"/>
            <a:ext cx="5688533" cy="18378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6322" y="6914550"/>
            <a:ext cx="1403589" cy="7383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594"/>
            <a:ext cx="852313" cy="9644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43F96E-D6FC-89BC-FF71-D3B40FF54B06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65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709" y="427403"/>
            <a:ext cx="4333915" cy="1396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447" y="1699359"/>
            <a:ext cx="1305108" cy="745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9873" y="3060443"/>
            <a:ext cx="13625053" cy="164571"/>
            <a:chOff x="1559873" y="3060443"/>
            <a:chExt cx="13625053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9873" y="3060443"/>
              <a:ext cx="13625053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3994" y="2990347"/>
            <a:ext cx="312840" cy="312840"/>
            <a:chOff x="3623994" y="2990347"/>
            <a:chExt cx="312840" cy="3128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3994" y="2990347"/>
              <a:ext cx="312840" cy="3128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4814" y="3632404"/>
            <a:ext cx="4418209" cy="24941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3611" y="2358986"/>
            <a:ext cx="3082014" cy="632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80726" y="2990347"/>
            <a:ext cx="312840" cy="312840"/>
            <a:chOff x="8380726" y="2990347"/>
            <a:chExt cx="312840" cy="3128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0726" y="2990347"/>
              <a:ext cx="312840" cy="3128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07385" y="3632394"/>
            <a:ext cx="4548923" cy="12989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37458" y="2990347"/>
            <a:ext cx="312840" cy="312840"/>
            <a:chOff x="13137458" y="2990347"/>
            <a:chExt cx="312840" cy="3128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7458" y="2990347"/>
              <a:ext cx="312840" cy="3128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80805" y="3632395"/>
            <a:ext cx="4314304" cy="12989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0068" y="3011005"/>
            <a:ext cx="271524" cy="271524"/>
            <a:chOff x="1530068" y="3011005"/>
            <a:chExt cx="271524" cy="271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068" y="3011005"/>
              <a:ext cx="271524" cy="271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65878" y="3011005"/>
            <a:ext cx="271524" cy="271524"/>
            <a:chOff x="15165878" y="3011005"/>
            <a:chExt cx="271524" cy="2715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65878" y="3011005"/>
              <a:ext cx="271524" cy="271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72638" y="3012824"/>
            <a:ext cx="271524" cy="271524"/>
            <a:chOff x="6072638" y="3012824"/>
            <a:chExt cx="271524" cy="2715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2638" y="3012824"/>
              <a:ext cx="271524" cy="271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6084" y="3012824"/>
            <a:ext cx="271524" cy="271524"/>
            <a:chOff x="10746084" y="3012824"/>
            <a:chExt cx="271524" cy="271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6084" y="3012824"/>
              <a:ext cx="271524" cy="271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59873" y="7317464"/>
            <a:ext cx="13625053" cy="164571"/>
            <a:chOff x="1559873" y="7317464"/>
            <a:chExt cx="13625053" cy="164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9873" y="7317464"/>
              <a:ext cx="13625053" cy="164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23994" y="7247368"/>
            <a:ext cx="312840" cy="312840"/>
            <a:chOff x="3623994" y="7247368"/>
            <a:chExt cx="312840" cy="3128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3994" y="7247368"/>
              <a:ext cx="312840" cy="31284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64814" y="7890575"/>
            <a:ext cx="4004342" cy="88526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380726" y="7247368"/>
            <a:ext cx="312840" cy="312840"/>
            <a:chOff x="8380726" y="7247368"/>
            <a:chExt cx="312840" cy="31284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0726" y="7247368"/>
              <a:ext cx="312840" cy="31284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42814" y="7862652"/>
            <a:ext cx="3748780" cy="8389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137458" y="7247368"/>
            <a:ext cx="312840" cy="312840"/>
            <a:chOff x="13137458" y="7247368"/>
            <a:chExt cx="312840" cy="3128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7458" y="7247368"/>
              <a:ext cx="312840" cy="31284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80805" y="7862652"/>
            <a:ext cx="4314457" cy="20957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530068" y="7268026"/>
            <a:ext cx="271524" cy="271524"/>
            <a:chOff x="1530068" y="7268026"/>
            <a:chExt cx="271524" cy="2715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0068" y="7268026"/>
              <a:ext cx="271524" cy="2715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184925" y="7268026"/>
            <a:ext cx="271524" cy="271524"/>
            <a:chOff x="15184925" y="7268026"/>
            <a:chExt cx="271524" cy="27152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84925" y="7268026"/>
              <a:ext cx="271524" cy="2715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72638" y="7269845"/>
            <a:ext cx="271524" cy="271524"/>
            <a:chOff x="6072638" y="7269845"/>
            <a:chExt cx="271524" cy="2715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2638" y="7269845"/>
              <a:ext cx="271524" cy="27152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46084" y="7269845"/>
            <a:ext cx="271524" cy="271524"/>
            <a:chOff x="10746084" y="7269845"/>
            <a:chExt cx="271524" cy="27152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6084" y="7269845"/>
              <a:ext cx="271524" cy="27152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92380" y="2334422"/>
            <a:ext cx="3713985" cy="63294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48723" y="1931121"/>
            <a:ext cx="4363309" cy="10960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1215" y="6640421"/>
            <a:ext cx="4133851" cy="63295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24627" y="6227865"/>
            <a:ext cx="4015690" cy="109607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48723" y="6640417"/>
            <a:ext cx="4182880" cy="63294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183826" y="4956669"/>
            <a:ext cx="10635015" cy="164571"/>
            <a:chOff x="11183826" y="4956669"/>
            <a:chExt cx="10635015" cy="16457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11183826" y="4956669"/>
              <a:ext cx="10635015" cy="164571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8A24627-E36F-1335-378F-6358C0C9ADDD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66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709" y="427403"/>
            <a:ext cx="4333915" cy="13962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1447" y="1699359"/>
            <a:ext cx="1305108" cy="7458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6847" y="3727531"/>
            <a:ext cx="13625053" cy="164571"/>
            <a:chOff x="1536847" y="3727531"/>
            <a:chExt cx="13625053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847" y="3727531"/>
              <a:ext cx="13625053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00968" y="3657435"/>
            <a:ext cx="312840" cy="312840"/>
            <a:chOff x="3600968" y="3657435"/>
            <a:chExt cx="312840" cy="3128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0968" y="3657435"/>
              <a:ext cx="312840" cy="3128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788" y="4282903"/>
            <a:ext cx="4418047" cy="49150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57700" y="3657435"/>
            <a:ext cx="312840" cy="312840"/>
            <a:chOff x="8357700" y="3657435"/>
            <a:chExt cx="312840" cy="3128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7700" y="3657435"/>
              <a:ext cx="312840" cy="3128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1941" y="4282903"/>
            <a:ext cx="4451399" cy="33061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14432" y="3657435"/>
            <a:ext cx="312840" cy="312840"/>
            <a:chOff x="13114432" y="3657435"/>
            <a:chExt cx="312840" cy="312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4432" y="3657435"/>
              <a:ext cx="312840" cy="3128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7798" y="4268950"/>
            <a:ext cx="4314304" cy="3306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7043" y="3678093"/>
            <a:ext cx="271524" cy="271524"/>
            <a:chOff x="1507043" y="3678093"/>
            <a:chExt cx="271524" cy="271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7043" y="367809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42852" y="3678093"/>
            <a:ext cx="271524" cy="271524"/>
            <a:chOff x="15142852" y="3678093"/>
            <a:chExt cx="271524" cy="271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42852" y="3678093"/>
              <a:ext cx="271524" cy="271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49612" y="3679912"/>
            <a:ext cx="271524" cy="271524"/>
            <a:chOff x="6049612" y="3679912"/>
            <a:chExt cx="271524" cy="2715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49612" y="3679912"/>
              <a:ext cx="271524" cy="271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23058" y="3679912"/>
            <a:ext cx="271524" cy="271524"/>
            <a:chOff x="10723058" y="3679912"/>
            <a:chExt cx="271524" cy="27152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3058" y="3679912"/>
              <a:ext cx="271524" cy="27152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3516" y="2488001"/>
            <a:ext cx="4404975" cy="10960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1601" y="2971078"/>
            <a:ext cx="4335766" cy="63295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6097" y="2971078"/>
            <a:ext cx="3872499" cy="6329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183826" y="4956669"/>
            <a:ext cx="10635015" cy="164571"/>
            <a:chOff x="11183826" y="4956669"/>
            <a:chExt cx="10635015" cy="164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1183826" y="4956669"/>
              <a:ext cx="10635015" cy="16457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57B5711-F0AE-4837-1B60-88F8735759C6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357" y="1948585"/>
            <a:ext cx="1979990" cy="4358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896" y="2446641"/>
            <a:ext cx="11621530" cy="47255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357" y="7298933"/>
            <a:ext cx="1750781" cy="435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896" y="7882071"/>
            <a:ext cx="10546254" cy="839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5093" y="427403"/>
            <a:ext cx="3159096" cy="16031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A02CA-FF35-44C4-FF86-10EC2F48B1B1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357" y="2158295"/>
            <a:ext cx="1591067" cy="435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96" y="2843273"/>
            <a:ext cx="11331206" cy="55112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5093" y="427403"/>
            <a:ext cx="3159096" cy="16031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5093" y="427403"/>
            <a:ext cx="3159096" cy="16031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81C71B-7775-044E-80CD-D220833C2706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69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-1785258" y="-6291"/>
            <a:ext cx="17552114" cy="11037728"/>
            <a:chOff x="-1785258" y="-6291"/>
            <a:chExt cx="17552114" cy="110377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5258" y="-6291"/>
              <a:ext cx="17552114" cy="1103772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770" y="2753141"/>
              <a:ext cx="8776057" cy="5518864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6240" y="1429964"/>
            <a:ext cx="10408555" cy="9092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83383" y="370597"/>
            <a:ext cx="4798391" cy="1097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44624" y="3988065"/>
            <a:ext cx="5553380" cy="31541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57057" y="8928843"/>
            <a:ext cx="8088843" cy="990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B60C32-06F4-EA2F-A809-360FBD782507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07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031" y="2210142"/>
            <a:ext cx="1591067" cy="435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896" y="3002376"/>
            <a:ext cx="10433168" cy="47255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093" y="427403"/>
            <a:ext cx="3159096" cy="1603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1D30D5-9101-006E-5A4A-E2C2FC264764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70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093" y="427403"/>
            <a:ext cx="3159096" cy="1603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357" y="1863419"/>
            <a:ext cx="1979990" cy="4358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0896" y="2364419"/>
            <a:ext cx="10845054" cy="70683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4778" y="4575717"/>
            <a:ext cx="9873111" cy="164571"/>
            <a:chOff x="11564778" y="4575717"/>
            <a:chExt cx="9873111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564778" y="4575717"/>
              <a:ext cx="9873111" cy="164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9112" y="958249"/>
            <a:ext cx="2554365" cy="755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8825910" cy="164571"/>
            <a:chOff x="-406862" y="9479619"/>
            <a:chExt cx="18825910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406862" y="9479619"/>
              <a:ext cx="18825910" cy="16457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6489B1-33EF-A8BC-95C7-6877C6D5A94F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71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9691" y="4851232"/>
            <a:ext cx="6878272" cy="15868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2106" y="617799"/>
            <a:ext cx="2488510" cy="444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52323" cy="9644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2042" y="5900240"/>
            <a:ext cx="9753132" cy="29731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DA0B61A-CAEC-BD7B-2C49-A991787EC299}"/>
              </a:ext>
            </a:extLst>
          </p:cNvPr>
          <p:cNvSpPr txBox="1"/>
          <p:nvPr/>
        </p:nvSpPr>
        <p:spPr>
          <a:xfrm>
            <a:off x="17068800" y="8323302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72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1">
            <a:extLst>
              <a:ext uri="{FF2B5EF4-FFF2-40B4-BE49-F238E27FC236}">
                <a16:creationId xmlns:a16="http://schemas.microsoft.com/office/drawing/2014/main" id="{AC0E7815-61F9-DB1F-90B3-4257EF7B2C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19090" y="-155949"/>
            <a:ext cx="20285526" cy="117702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9097" y="376311"/>
            <a:ext cx="6092839" cy="10177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52291" y="2786603"/>
            <a:ext cx="10142763" cy="5885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6FCD0A-491D-78BB-0C69-5CEA6EBC87ED}"/>
              </a:ext>
            </a:extLst>
          </p:cNvPr>
          <p:cNvSpPr txBox="1"/>
          <p:nvPr/>
        </p:nvSpPr>
        <p:spPr>
          <a:xfrm>
            <a:off x="457200" y="8343900"/>
            <a:ext cx="852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595959">
                    <a:alpha val="80000"/>
                  </a:srgbClr>
                </a:solidFill>
                <a:latin typeface="카페24 당당해" pitchFamily="2" charset="-127"/>
                <a:ea typeface="카페24 당당해" pitchFamily="2" charset="-127"/>
              </a:rPr>
              <a:t>08</a:t>
            </a:r>
            <a:endParaRPr lang="ko-KR" altLang="en-US" sz="3000" dirty="0">
              <a:solidFill>
                <a:srgbClr val="595959">
                  <a:alpha val="80000"/>
                </a:srgbClr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20" y="8311716"/>
            <a:ext cx="879594" cy="6742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52275" cy="942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9097" y="376311"/>
            <a:ext cx="6093620" cy="10174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4810" y="1709069"/>
            <a:ext cx="10680664" cy="3627846"/>
            <a:chOff x="2274810" y="1709069"/>
            <a:chExt cx="10680664" cy="36278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65522" y="-104854"/>
              <a:ext cx="21361327" cy="725569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4810" y="1709069"/>
              <a:ext cx="10680664" cy="3627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7342" y="5459226"/>
            <a:ext cx="8200862" cy="1912569"/>
            <a:chOff x="9707342" y="5459226"/>
            <a:chExt cx="8200862" cy="19125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7342" y="5459226"/>
              <a:ext cx="8200862" cy="19125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8378" y="7371794"/>
            <a:ext cx="6171429" cy="2599825"/>
            <a:chOff x="2388378" y="7371794"/>
            <a:chExt cx="6171429" cy="25998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97337" y="6071882"/>
              <a:ext cx="12342857" cy="5199649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88378" y="7371794"/>
              <a:ext cx="6171429" cy="2599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63</Words>
  <Application>Microsoft Office PowerPoint</Application>
  <PresentationFormat>사용자 지정</PresentationFormat>
  <Paragraphs>63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7" baseType="lpstr">
      <vt:lpstr>맑은 고딕</vt:lpstr>
      <vt:lpstr>카페24 당당해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9</cp:revision>
  <dcterms:created xsi:type="dcterms:W3CDTF">2022-06-16T21:47:02Z</dcterms:created>
  <dcterms:modified xsi:type="dcterms:W3CDTF">2022-06-19T06:37:39Z</dcterms:modified>
</cp:coreProperties>
</file>